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handoutMasterIdLst>
    <p:handoutMasterId r:id="rId51"/>
  </p:handoutMasterIdLst>
  <p:sldIdLst>
    <p:sldId id="257" r:id="rId2"/>
    <p:sldId id="396" r:id="rId3"/>
    <p:sldId id="379" r:id="rId4"/>
    <p:sldId id="383" r:id="rId5"/>
    <p:sldId id="380" r:id="rId6"/>
    <p:sldId id="384" r:id="rId7"/>
    <p:sldId id="385" r:id="rId8"/>
    <p:sldId id="386" r:id="rId9"/>
    <p:sldId id="387" r:id="rId10"/>
    <p:sldId id="388" r:id="rId11"/>
    <p:sldId id="389" r:id="rId12"/>
    <p:sldId id="367" r:id="rId13"/>
    <p:sldId id="377" r:id="rId14"/>
    <p:sldId id="322" r:id="rId15"/>
    <p:sldId id="275" r:id="rId16"/>
    <p:sldId id="276" r:id="rId17"/>
    <p:sldId id="326" r:id="rId18"/>
    <p:sldId id="325" r:id="rId19"/>
    <p:sldId id="328" r:id="rId20"/>
    <p:sldId id="331" r:id="rId21"/>
    <p:sldId id="332" r:id="rId22"/>
    <p:sldId id="391" r:id="rId23"/>
    <p:sldId id="333" r:id="rId24"/>
    <p:sldId id="334" r:id="rId25"/>
    <p:sldId id="335" r:id="rId26"/>
    <p:sldId id="282" r:id="rId27"/>
    <p:sldId id="290" r:id="rId28"/>
    <p:sldId id="395" r:id="rId29"/>
    <p:sldId id="336" r:id="rId30"/>
    <p:sldId id="371" r:id="rId31"/>
    <p:sldId id="372" r:id="rId32"/>
    <p:sldId id="373" r:id="rId33"/>
    <p:sldId id="374" r:id="rId34"/>
    <p:sldId id="340" r:id="rId35"/>
    <p:sldId id="341" r:id="rId36"/>
    <p:sldId id="365" r:id="rId37"/>
    <p:sldId id="366" r:id="rId38"/>
    <p:sldId id="348" r:id="rId39"/>
    <p:sldId id="293" r:id="rId40"/>
    <p:sldId id="382" r:id="rId41"/>
    <p:sldId id="392" r:id="rId42"/>
    <p:sldId id="352" r:id="rId43"/>
    <p:sldId id="353" r:id="rId44"/>
    <p:sldId id="354" r:id="rId45"/>
    <p:sldId id="356" r:id="rId46"/>
    <p:sldId id="357" r:id="rId47"/>
    <p:sldId id="358" r:id="rId48"/>
    <p:sldId id="376" r:id="rId49"/>
  </p:sldIdLst>
  <p:sldSz cx="9144000" cy="6858000" type="screen4x3"/>
  <p:notesSz cx="6858000" cy="9945688"/>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144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99011"/>
          </a:xfrm>
          <a:prstGeom prst="rect">
            <a:avLst/>
          </a:prstGeom>
        </p:spPr>
        <p:txBody>
          <a:bodyPr vert="horz" lIns="93177" tIns="46589" rIns="93177" bIns="46589" rtlCol="0"/>
          <a:lstStyle>
            <a:lvl1pPr algn="l">
              <a:defRPr sz="1200"/>
            </a:lvl1pPr>
          </a:lstStyle>
          <a:p>
            <a:endParaRPr lang="zh-HK" altLang="en-US"/>
          </a:p>
        </p:txBody>
      </p:sp>
      <p:sp>
        <p:nvSpPr>
          <p:cNvPr id="3" name="日期版面配置區 2"/>
          <p:cNvSpPr>
            <a:spLocks noGrp="1"/>
          </p:cNvSpPr>
          <p:nvPr>
            <p:ph type="dt" sz="quarter" idx="1"/>
          </p:nvPr>
        </p:nvSpPr>
        <p:spPr>
          <a:xfrm>
            <a:off x="3884613" y="0"/>
            <a:ext cx="2971800" cy="499011"/>
          </a:xfrm>
          <a:prstGeom prst="rect">
            <a:avLst/>
          </a:prstGeom>
        </p:spPr>
        <p:txBody>
          <a:bodyPr vert="horz" lIns="93177" tIns="46589" rIns="93177" bIns="46589" rtlCol="0"/>
          <a:lstStyle>
            <a:lvl1pPr algn="r">
              <a:defRPr sz="1200"/>
            </a:lvl1pPr>
          </a:lstStyle>
          <a:p>
            <a:fld id="{BDFD4E9E-22E9-4FC1-A7CE-AAF4AA8CCCF0}" type="datetimeFigureOut">
              <a:rPr lang="zh-HK" altLang="en-US" smtClean="0"/>
              <a:t>13/7/2016</a:t>
            </a:fld>
            <a:endParaRPr lang="zh-HK" altLang="en-US"/>
          </a:p>
        </p:txBody>
      </p:sp>
      <p:sp>
        <p:nvSpPr>
          <p:cNvPr id="4" name="頁尾版面配置區 3"/>
          <p:cNvSpPr>
            <a:spLocks noGrp="1"/>
          </p:cNvSpPr>
          <p:nvPr>
            <p:ph type="ftr" sz="quarter" idx="2"/>
          </p:nvPr>
        </p:nvSpPr>
        <p:spPr>
          <a:xfrm>
            <a:off x="0" y="9446679"/>
            <a:ext cx="2971800" cy="499010"/>
          </a:xfrm>
          <a:prstGeom prst="rect">
            <a:avLst/>
          </a:prstGeom>
        </p:spPr>
        <p:txBody>
          <a:bodyPr vert="horz" lIns="93177" tIns="46589" rIns="93177" bIns="46589" rtlCol="0" anchor="b"/>
          <a:lstStyle>
            <a:lvl1pPr algn="l">
              <a:defRPr sz="1200"/>
            </a:lvl1pPr>
          </a:lstStyle>
          <a:p>
            <a:endParaRPr lang="zh-HK" altLang="en-US"/>
          </a:p>
        </p:txBody>
      </p:sp>
      <p:sp>
        <p:nvSpPr>
          <p:cNvPr id="5" name="投影片編號版面配置區 4"/>
          <p:cNvSpPr>
            <a:spLocks noGrp="1"/>
          </p:cNvSpPr>
          <p:nvPr>
            <p:ph type="sldNum" sz="quarter" idx="3"/>
          </p:nvPr>
        </p:nvSpPr>
        <p:spPr>
          <a:xfrm>
            <a:off x="3884613" y="9446679"/>
            <a:ext cx="2971800" cy="499010"/>
          </a:xfrm>
          <a:prstGeom prst="rect">
            <a:avLst/>
          </a:prstGeom>
        </p:spPr>
        <p:txBody>
          <a:bodyPr vert="horz" lIns="93177" tIns="46589" rIns="93177" bIns="46589" rtlCol="0" anchor="b"/>
          <a:lstStyle>
            <a:lvl1pPr algn="r">
              <a:defRPr sz="1200"/>
            </a:lvl1pPr>
          </a:lstStyle>
          <a:p>
            <a:fld id="{23654855-1840-488E-83B1-6AA86EF6BBFB}" type="slidenum">
              <a:rPr lang="zh-HK" altLang="en-US" smtClean="0"/>
              <a:t>‹#›</a:t>
            </a:fld>
            <a:endParaRPr lang="zh-HK" altLang="en-US"/>
          </a:p>
        </p:txBody>
      </p:sp>
    </p:spTree>
    <p:extLst>
      <p:ext uri="{BB962C8B-B14F-4D97-AF65-F5344CB8AC3E}">
        <p14:creationId xmlns:p14="http://schemas.microsoft.com/office/powerpoint/2010/main" val="148522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99011"/>
          </a:xfrm>
          <a:prstGeom prst="rect">
            <a:avLst/>
          </a:prstGeom>
        </p:spPr>
        <p:txBody>
          <a:bodyPr vert="horz" lIns="93177" tIns="46589" rIns="93177" bIns="46589" rtlCol="0"/>
          <a:lstStyle>
            <a:lvl1pPr algn="l">
              <a:defRPr sz="1200"/>
            </a:lvl1pPr>
          </a:lstStyle>
          <a:p>
            <a:endParaRPr lang="zh-HK" altLang="en-US"/>
          </a:p>
        </p:txBody>
      </p:sp>
      <p:sp>
        <p:nvSpPr>
          <p:cNvPr id="3" name="日期版面配置區 2"/>
          <p:cNvSpPr>
            <a:spLocks noGrp="1"/>
          </p:cNvSpPr>
          <p:nvPr>
            <p:ph type="dt" idx="1"/>
          </p:nvPr>
        </p:nvSpPr>
        <p:spPr>
          <a:xfrm>
            <a:off x="3884613" y="0"/>
            <a:ext cx="2971800" cy="499011"/>
          </a:xfrm>
          <a:prstGeom prst="rect">
            <a:avLst/>
          </a:prstGeom>
        </p:spPr>
        <p:txBody>
          <a:bodyPr vert="horz" lIns="93177" tIns="46589" rIns="93177" bIns="46589" rtlCol="0"/>
          <a:lstStyle>
            <a:lvl1pPr algn="r">
              <a:defRPr sz="1200"/>
            </a:lvl1pPr>
          </a:lstStyle>
          <a:p>
            <a:fld id="{6B2DB586-2974-4BAF-942E-FE88E64461F1}" type="datetimeFigureOut">
              <a:rPr lang="zh-HK" altLang="en-US" smtClean="0"/>
              <a:t>13/7/2016</a:t>
            </a:fld>
            <a:endParaRPr lang="zh-HK" altLang="en-US"/>
          </a:p>
        </p:txBody>
      </p:sp>
      <p:sp>
        <p:nvSpPr>
          <p:cNvPr id="4" name="投影片圖像版面配置區 3"/>
          <p:cNvSpPr>
            <a:spLocks noGrp="1" noRot="1" noChangeAspect="1"/>
          </p:cNvSpPr>
          <p:nvPr>
            <p:ph type="sldImg" idx="2"/>
          </p:nvPr>
        </p:nvSpPr>
        <p:spPr>
          <a:xfrm>
            <a:off x="1192213" y="1243013"/>
            <a:ext cx="4473575" cy="3355975"/>
          </a:xfrm>
          <a:prstGeom prst="rect">
            <a:avLst/>
          </a:prstGeom>
          <a:noFill/>
          <a:ln w="12700">
            <a:solidFill>
              <a:prstClr val="black"/>
            </a:solidFill>
          </a:ln>
        </p:spPr>
        <p:txBody>
          <a:bodyPr vert="horz" lIns="93177" tIns="46589" rIns="93177" bIns="46589" rtlCol="0" anchor="ctr"/>
          <a:lstStyle/>
          <a:p>
            <a:endParaRPr lang="zh-HK" altLang="en-US"/>
          </a:p>
        </p:txBody>
      </p:sp>
      <p:sp>
        <p:nvSpPr>
          <p:cNvPr id="5" name="備忘稿版面配置區 4"/>
          <p:cNvSpPr>
            <a:spLocks noGrp="1"/>
          </p:cNvSpPr>
          <p:nvPr>
            <p:ph type="body" sz="quarter" idx="3"/>
          </p:nvPr>
        </p:nvSpPr>
        <p:spPr>
          <a:xfrm>
            <a:off x="685800" y="4786362"/>
            <a:ext cx="5486400" cy="3916115"/>
          </a:xfrm>
          <a:prstGeom prst="rect">
            <a:avLst/>
          </a:prstGeom>
        </p:spPr>
        <p:txBody>
          <a:bodyPr vert="horz" lIns="93177" tIns="46589" rIns="93177" bIns="46589"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6" name="頁尾版面配置區 5"/>
          <p:cNvSpPr>
            <a:spLocks noGrp="1"/>
          </p:cNvSpPr>
          <p:nvPr>
            <p:ph type="ftr" sz="quarter" idx="4"/>
          </p:nvPr>
        </p:nvSpPr>
        <p:spPr>
          <a:xfrm>
            <a:off x="0" y="9446679"/>
            <a:ext cx="2971800" cy="499010"/>
          </a:xfrm>
          <a:prstGeom prst="rect">
            <a:avLst/>
          </a:prstGeom>
        </p:spPr>
        <p:txBody>
          <a:bodyPr vert="horz" lIns="93177" tIns="46589" rIns="93177" bIns="46589"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884613" y="9446679"/>
            <a:ext cx="2971800" cy="499010"/>
          </a:xfrm>
          <a:prstGeom prst="rect">
            <a:avLst/>
          </a:prstGeom>
        </p:spPr>
        <p:txBody>
          <a:bodyPr vert="horz" lIns="93177" tIns="46589" rIns="93177" bIns="46589" rtlCol="0" anchor="b"/>
          <a:lstStyle>
            <a:lvl1pPr algn="r">
              <a:defRPr sz="1200"/>
            </a:lvl1pPr>
          </a:lstStyle>
          <a:p>
            <a:fld id="{1AB526E9-4E9C-4FD6-B261-D29BF04DB1EC}" type="slidenum">
              <a:rPr lang="zh-HK" altLang="en-US" smtClean="0"/>
              <a:t>‹#›</a:t>
            </a:fld>
            <a:endParaRPr lang="zh-HK" altLang="en-US"/>
          </a:p>
        </p:txBody>
      </p:sp>
    </p:spTree>
    <p:extLst>
      <p:ext uri="{BB962C8B-B14F-4D97-AF65-F5344CB8AC3E}">
        <p14:creationId xmlns:p14="http://schemas.microsoft.com/office/powerpoint/2010/main" val="566978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3E428504-0059-4734-B39C-F02763069AC9}" type="slidenum">
              <a:rPr lang="zh-HK" altLang="en-US" smtClean="0"/>
              <a:t>9</a:t>
            </a:fld>
            <a:endParaRPr lang="zh-HK" altLang="en-US"/>
          </a:p>
        </p:txBody>
      </p:sp>
    </p:spTree>
    <p:extLst>
      <p:ext uri="{BB962C8B-B14F-4D97-AF65-F5344CB8AC3E}">
        <p14:creationId xmlns:p14="http://schemas.microsoft.com/office/powerpoint/2010/main" val="2332195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625EAAB3-6CFA-43ED-AD94-0AD865AB3842}" type="datetimeFigureOut">
              <a:rPr lang="zh-HK" altLang="en-US" smtClean="0"/>
              <a:t>13/7/2016</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59B35643-399C-42E6-9B7D-D25CCBFBD320}" type="slidenum">
              <a:rPr lang="zh-HK" altLang="en-US" smtClean="0"/>
              <a:t>‹#›</a:t>
            </a:fld>
            <a:endParaRPr lang="zh-HK" altLang="en-US"/>
          </a:p>
        </p:txBody>
      </p:sp>
    </p:spTree>
    <p:extLst>
      <p:ext uri="{BB962C8B-B14F-4D97-AF65-F5344CB8AC3E}">
        <p14:creationId xmlns:p14="http://schemas.microsoft.com/office/powerpoint/2010/main" val="279862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625EAAB3-6CFA-43ED-AD94-0AD865AB3842}" type="datetimeFigureOut">
              <a:rPr lang="zh-HK" altLang="en-US" smtClean="0"/>
              <a:t>13/7/2016</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59B35643-399C-42E6-9B7D-D25CCBFBD320}" type="slidenum">
              <a:rPr lang="zh-HK" altLang="en-US" smtClean="0"/>
              <a:t>‹#›</a:t>
            </a:fld>
            <a:endParaRPr lang="zh-HK" altLang="en-US"/>
          </a:p>
        </p:txBody>
      </p:sp>
    </p:spTree>
    <p:extLst>
      <p:ext uri="{BB962C8B-B14F-4D97-AF65-F5344CB8AC3E}">
        <p14:creationId xmlns:p14="http://schemas.microsoft.com/office/powerpoint/2010/main" val="943466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625EAAB3-6CFA-43ED-AD94-0AD865AB3842}" type="datetimeFigureOut">
              <a:rPr lang="zh-HK" altLang="en-US" smtClean="0"/>
              <a:t>13/7/2016</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59B35643-399C-42E6-9B7D-D25CCBFBD320}" type="slidenum">
              <a:rPr lang="zh-HK" altLang="en-US" smtClean="0"/>
              <a:t>‹#›</a:t>
            </a:fld>
            <a:endParaRPr lang="zh-HK" altLang="en-US"/>
          </a:p>
        </p:txBody>
      </p:sp>
    </p:spTree>
    <p:extLst>
      <p:ext uri="{BB962C8B-B14F-4D97-AF65-F5344CB8AC3E}">
        <p14:creationId xmlns:p14="http://schemas.microsoft.com/office/powerpoint/2010/main" val="1348979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625EAAB3-6CFA-43ED-AD94-0AD865AB3842}" type="datetimeFigureOut">
              <a:rPr lang="zh-HK" altLang="en-US" smtClean="0"/>
              <a:t>13/7/2016</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59B35643-399C-42E6-9B7D-D25CCBFBD320}" type="slidenum">
              <a:rPr lang="zh-HK" altLang="en-US" smtClean="0"/>
              <a:t>‹#›</a:t>
            </a:fld>
            <a:endParaRPr lang="zh-HK" altLang="en-US"/>
          </a:p>
        </p:txBody>
      </p:sp>
    </p:spTree>
    <p:extLst>
      <p:ext uri="{BB962C8B-B14F-4D97-AF65-F5344CB8AC3E}">
        <p14:creationId xmlns:p14="http://schemas.microsoft.com/office/powerpoint/2010/main" val="2202526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625EAAB3-6CFA-43ED-AD94-0AD865AB3842}" type="datetimeFigureOut">
              <a:rPr lang="zh-HK" altLang="en-US" smtClean="0"/>
              <a:t>13/7/2016</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59B35643-399C-42E6-9B7D-D25CCBFBD320}" type="slidenum">
              <a:rPr lang="zh-HK" altLang="en-US" smtClean="0"/>
              <a:t>‹#›</a:t>
            </a:fld>
            <a:endParaRPr lang="zh-HK" altLang="en-US"/>
          </a:p>
        </p:txBody>
      </p:sp>
    </p:spTree>
    <p:extLst>
      <p:ext uri="{BB962C8B-B14F-4D97-AF65-F5344CB8AC3E}">
        <p14:creationId xmlns:p14="http://schemas.microsoft.com/office/powerpoint/2010/main" val="3225826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625EAAB3-6CFA-43ED-AD94-0AD865AB3842}" type="datetimeFigureOut">
              <a:rPr lang="zh-HK" altLang="en-US" smtClean="0"/>
              <a:t>13/7/2016</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59B35643-399C-42E6-9B7D-D25CCBFBD320}" type="slidenum">
              <a:rPr lang="zh-HK" altLang="en-US" smtClean="0"/>
              <a:t>‹#›</a:t>
            </a:fld>
            <a:endParaRPr lang="zh-HK" altLang="en-US"/>
          </a:p>
        </p:txBody>
      </p:sp>
    </p:spTree>
    <p:extLst>
      <p:ext uri="{BB962C8B-B14F-4D97-AF65-F5344CB8AC3E}">
        <p14:creationId xmlns:p14="http://schemas.microsoft.com/office/powerpoint/2010/main" val="283609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625EAAB3-6CFA-43ED-AD94-0AD865AB3842}" type="datetimeFigureOut">
              <a:rPr lang="zh-HK" altLang="en-US" smtClean="0"/>
              <a:t>13/7/2016</a:t>
            </a:fld>
            <a:endParaRPr lang="zh-HK" altLang="en-US"/>
          </a:p>
        </p:txBody>
      </p:sp>
      <p:sp>
        <p:nvSpPr>
          <p:cNvPr id="8" name="Footer Placeholder 7"/>
          <p:cNvSpPr>
            <a:spLocks noGrp="1"/>
          </p:cNvSpPr>
          <p:nvPr>
            <p:ph type="ftr" sz="quarter" idx="11"/>
          </p:nvPr>
        </p:nvSpPr>
        <p:spPr/>
        <p:txBody>
          <a:bodyPr/>
          <a:lstStyle/>
          <a:p>
            <a:endParaRPr lang="zh-HK" altLang="en-US"/>
          </a:p>
        </p:txBody>
      </p:sp>
      <p:sp>
        <p:nvSpPr>
          <p:cNvPr id="9" name="Slide Number Placeholder 8"/>
          <p:cNvSpPr>
            <a:spLocks noGrp="1"/>
          </p:cNvSpPr>
          <p:nvPr>
            <p:ph type="sldNum" sz="quarter" idx="12"/>
          </p:nvPr>
        </p:nvSpPr>
        <p:spPr/>
        <p:txBody>
          <a:bodyPr/>
          <a:lstStyle/>
          <a:p>
            <a:fld id="{59B35643-399C-42E6-9B7D-D25CCBFBD320}" type="slidenum">
              <a:rPr lang="zh-HK" altLang="en-US" smtClean="0"/>
              <a:t>‹#›</a:t>
            </a:fld>
            <a:endParaRPr lang="zh-HK" altLang="en-US"/>
          </a:p>
        </p:txBody>
      </p:sp>
    </p:spTree>
    <p:extLst>
      <p:ext uri="{BB962C8B-B14F-4D97-AF65-F5344CB8AC3E}">
        <p14:creationId xmlns:p14="http://schemas.microsoft.com/office/powerpoint/2010/main" val="196981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625EAAB3-6CFA-43ED-AD94-0AD865AB3842}" type="datetimeFigureOut">
              <a:rPr lang="zh-HK" altLang="en-US" smtClean="0"/>
              <a:t>13/7/2016</a:t>
            </a:fld>
            <a:endParaRPr lang="zh-HK" altLang="en-US"/>
          </a:p>
        </p:txBody>
      </p:sp>
      <p:sp>
        <p:nvSpPr>
          <p:cNvPr id="4" name="Footer Placeholder 3"/>
          <p:cNvSpPr>
            <a:spLocks noGrp="1"/>
          </p:cNvSpPr>
          <p:nvPr>
            <p:ph type="ftr" sz="quarter" idx="11"/>
          </p:nvPr>
        </p:nvSpPr>
        <p:spPr/>
        <p:txBody>
          <a:bodyPr/>
          <a:lstStyle/>
          <a:p>
            <a:endParaRPr lang="zh-HK" altLang="en-US"/>
          </a:p>
        </p:txBody>
      </p:sp>
      <p:sp>
        <p:nvSpPr>
          <p:cNvPr id="5" name="Slide Number Placeholder 4"/>
          <p:cNvSpPr>
            <a:spLocks noGrp="1"/>
          </p:cNvSpPr>
          <p:nvPr>
            <p:ph type="sldNum" sz="quarter" idx="12"/>
          </p:nvPr>
        </p:nvSpPr>
        <p:spPr/>
        <p:txBody>
          <a:bodyPr/>
          <a:lstStyle/>
          <a:p>
            <a:fld id="{59B35643-399C-42E6-9B7D-D25CCBFBD320}" type="slidenum">
              <a:rPr lang="zh-HK" altLang="en-US" smtClean="0"/>
              <a:t>‹#›</a:t>
            </a:fld>
            <a:endParaRPr lang="zh-HK" altLang="en-US"/>
          </a:p>
        </p:txBody>
      </p:sp>
    </p:spTree>
    <p:extLst>
      <p:ext uri="{BB962C8B-B14F-4D97-AF65-F5344CB8AC3E}">
        <p14:creationId xmlns:p14="http://schemas.microsoft.com/office/powerpoint/2010/main" val="978180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5EAAB3-6CFA-43ED-AD94-0AD865AB3842}" type="datetimeFigureOut">
              <a:rPr lang="zh-HK" altLang="en-US" smtClean="0"/>
              <a:t>13/7/2016</a:t>
            </a:fld>
            <a:endParaRPr lang="zh-HK" altLang="en-US"/>
          </a:p>
        </p:txBody>
      </p:sp>
      <p:sp>
        <p:nvSpPr>
          <p:cNvPr id="3" name="Footer Placeholder 2"/>
          <p:cNvSpPr>
            <a:spLocks noGrp="1"/>
          </p:cNvSpPr>
          <p:nvPr>
            <p:ph type="ftr" sz="quarter" idx="11"/>
          </p:nvPr>
        </p:nvSpPr>
        <p:spPr/>
        <p:txBody>
          <a:bodyPr/>
          <a:lstStyle/>
          <a:p>
            <a:endParaRPr lang="zh-HK" altLang="en-US"/>
          </a:p>
        </p:txBody>
      </p:sp>
      <p:sp>
        <p:nvSpPr>
          <p:cNvPr id="4" name="Slide Number Placeholder 3"/>
          <p:cNvSpPr>
            <a:spLocks noGrp="1"/>
          </p:cNvSpPr>
          <p:nvPr>
            <p:ph type="sldNum" sz="quarter" idx="12"/>
          </p:nvPr>
        </p:nvSpPr>
        <p:spPr/>
        <p:txBody>
          <a:bodyPr/>
          <a:lstStyle/>
          <a:p>
            <a:fld id="{59B35643-399C-42E6-9B7D-D25CCBFBD320}" type="slidenum">
              <a:rPr lang="zh-HK" altLang="en-US" smtClean="0"/>
              <a:t>‹#›</a:t>
            </a:fld>
            <a:endParaRPr lang="zh-HK" altLang="en-US"/>
          </a:p>
        </p:txBody>
      </p:sp>
    </p:spTree>
    <p:extLst>
      <p:ext uri="{BB962C8B-B14F-4D97-AF65-F5344CB8AC3E}">
        <p14:creationId xmlns:p14="http://schemas.microsoft.com/office/powerpoint/2010/main" val="4125352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625EAAB3-6CFA-43ED-AD94-0AD865AB3842}" type="datetimeFigureOut">
              <a:rPr lang="zh-HK" altLang="en-US" smtClean="0"/>
              <a:t>13/7/2016</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59B35643-399C-42E6-9B7D-D25CCBFBD320}" type="slidenum">
              <a:rPr lang="zh-HK" altLang="en-US" smtClean="0"/>
              <a:t>‹#›</a:t>
            </a:fld>
            <a:endParaRPr lang="zh-HK" altLang="en-US"/>
          </a:p>
        </p:txBody>
      </p:sp>
    </p:spTree>
    <p:extLst>
      <p:ext uri="{BB962C8B-B14F-4D97-AF65-F5344CB8AC3E}">
        <p14:creationId xmlns:p14="http://schemas.microsoft.com/office/powerpoint/2010/main" val="2522863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625EAAB3-6CFA-43ED-AD94-0AD865AB3842}" type="datetimeFigureOut">
              <a:rPr lang="zh-HK" altLang="en-US" smtClean="0"/>
              <a:t>13/7/2016</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59B35643-399C-42E6-9B7D-D25CCBFBD320}" type="slidenum">
              <a:rPr lang="zh-HK" altLang="en-US" smtClean="0"/>
              <a:t>‹#›</a:t>
            </a:fld>
            <a:endParaRPr lang="zh-HK" altLang="en-US"/>
          </a:p>
        </p:txBody>
      </p:sp>
    </p:spTree>
    <p:extLst>
      <p:ext uri="{BB962C8B-B14F-4D97-AF65-F5344CB8AC3E}">
        <p14:creationId xmlns:p14="http://schemas.microsoft.com/office/powerpoint/2010/main" val="2593788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5EAAB3-6CFA-43ED-AD94-0AD865AB3842}" type="datetimeFigureOut">
              <a:rPr lang="zh-HK" altLang="en-US" smtClean="0"/>
              <a:t>13/7/2016</a:t>
            </a:fld>
            <a:endParaRPr lang="zh-HK"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HK"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B35643-399C-42E6-9B7D-D25CCBFBD320}" type="slidenum">
              <a:rPr lang="zh-HK" altLang="en-US" smtClean="0"/>
              <a:t>‹#›</a:t>
            </a:fld>
            <a:endParaRPr lang="zh-HK" altLang="en-US"/>
          </a:p>
        </p:txBody>
      </p:sp>
    </p:spTree>
    <p:extLst>
      <p:ext uri="{BB962C8B-B14F-4D97-AF65-F5344CB8AC3E}">
        <p14:creationId xmlns:p14="http://schemas.microsoft.com/office/powerpoint/2010/main" val="24825055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www.sip.armstrong.edu/Methodism/wesley.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www.sip.armstrong.edu/Methodism/wesley.html"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4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virtueonline.org/sites/default/files/styles/news-large/public/wounded%20healer.jpg?itok=zTKtEW-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6962"/>
            <a:ext cx="5388722" cy="26610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bookroom.cocm.org.uk/content/images/thumbs/0000375_-the-wounded-healer.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8722" y="4196962"/>
            <a:ext cx="1842257" cy="26610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hop.campus.org.tw/Images/thumbs/000416191_250_250.jpg"/>
          <p:cNvPicPr>
            <a:picLocks noChangeAspect="1" noChangeArrowheads="1"/>
          </p:cNvPicPr>
          <p:nvPr/>
        </p:nvPicPr>
        <p:blipFill rotWithShape="1">
          <a:blip r:embed="rId4">
            <a:extLst>
              <a:ext uri="{28A0092B-C50C-407E-A947-70E740481C1C}">
                <a14:useLocalDpi xmlns:a14="http://schemas.microsoft.com/office/drawing/2010/main" val="0"/>
              </a:ext>
            </a:extLst>
          </a:blip>
          <a:srcRect l="14183" r="17102" b="2990"/>
          <a:stretch/>
        </p:blipFill>
        <p:spPr bwMode="auto">
          <a:xfrm>
            <a:off x="7230979" y="4196962"/>
            <a:ext cx="1913021" cy="2661038"/>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180474" y="192505"/>
            <a:ext cx="8734926" cy="3847207"/>
          </a:xfrm>
          <a:prstGeom prst="rect">
            <a:avLst/>
          </a:prstGeom>
          <a:noFill/>
        </p:spPr>
        <p:txBody>
          <a:bodyPr wrap="square" rtlCol="0">
            <a:spAutoFit/>
          </a:bodyPr>
          <a:lstStyle/>
          <a:p>
            <a:pPr algn="ctr"/>
            <a:r>
              <a:rPr lang="zh-TW" altLang="en-US" sz="5400" dirty="0">
                <a:solidFill>
                  <a:srgbClr val="0033CC"/>
                </a:solidFill>
                <a:latin typeface="標楷體" panose="03000509000000000000" pitchFamily="65" charset="-120"/>
                <a:ea typeface="標楷體" panose="03000509000000000000" pitchFamily="65" charset="-120"/>
              </a:rPr>
              <a:t>如何脫離成長的</a:t>
            </a:r>
            <a:r>
              <a:rPr lang="zh-TW" altLang="en-US" sz="5400" dirty="0" smtClean="0">
                <a:solidFill>
                  <a:srgbClr val="0033CC"/>
                </a:solidFill>
                <a:latin typeface="標楷體" panose="03000509000000000000" pitchFamily="65" charset="-120"/>
                <a:ea typeface="標楷體" panose="03000509000000000000" pitchFamily="65" charset="-120"/>
              </a:rPr>
              <a:t>包袱</a:t>
            </a:r>
            <a:endParaRPr lang="en-US" altLang="zh-TW" sz="5400" dirty="0" smtClean="0">
              <a:solidFill>
                <a:srgbClr val="0033CC"/>
              </a:solidFill>
              <a:latin typeface="標楷體" panose="03000509000000000000" pitchFamily="65" charset="-120"/>
              <a:ea typeface="標楷體" panose="03000509000000000000" pitchFamily="65" charset="-120"/>
            </a:endParaRPr>
          </a:p>
          <a:p>
            <a:pPr algn="ctr"/>
            <a:r>
              <a:rPr lang="zh-TW" altLang="en-US" sz="5400" dirty="0" smtClean="0">
                <a:solidFill>
                  <a:srgbClr val="FF0000"/>
                </a:solidFill>
                <a:latin typeface="標楷體" panose="03000509000000000000" pitchFamily="65" charset="-120"/>
                <a:ea typeface="標楷體" panose="03000509000000000000" pitchFamily="65" charset="-120"/>
              </a:rPr>
              <a:t>創世</a:t>
            </a:r>
            <a:r>
              <a:rPr lang="zh-TW" altLang="en-US" sz="5400" dirty="0">
                <a:solidFill>
                  <a:srgbClr val="FF0000"/>
                </a:solidFill>
                <a:latin typeface="標楷體" panose="03000509000000000000" pitchFamily="65" charset="-120"/>
                <a:ea typeface="標楷體" panose="03000509000000000000" pitchFamily="65" charset="-120"/>
              </a:rPr>
              <a:t>記的雅各和猶大</a:t>
            </a:r>
            <a:r>
              <a:rPr lang="zh-TW" altLang="en-US" sz="5400" dirty="0" smtClean="0">
                <a:solidFill>
                  <a:srgbClr val="FF0000"/>
                </a:solidFill>
                <a:latin typeface="標楷體" panose="03000509000000000000" pitchFamily="65" charset="-120"/>
                <a:ea typeface="標楷體" panose="03000509000000000000" pitchFamily="65" charset="-120"/>
              </a:rPr>
              <a:t>故事</a:t>
            </a:r>
            <a:endParaRPr lang="en-US" altLang="zh-TW" sz="5400" dirty="0" smtClean="0">
              <a:solidFill>
                <a:srgbClr val="FF0000"/>
              </a:solidFill>
              <a:latin typeface="標楷體" panose="03000509000000000000" pitchFamily="65" charset="-120"/>
              <a:ea typeface="標楷體" panose="03000509000000000000" pitchFamily="65" charset="-120"/>
            </a:endParaRPr>
          </a:p>
          <a:p>
            <a:pPr algn="ctr"/>
            <a:r>
              <a:rPr lang="zh-CN" altLang="en-US" sz="4000" dirty="0" smtClean="0">
                <a:latin typeface="Times New Roman" panose="02020603050405020304" pitchFamily="18" charset="0"/>
                <a:ea typeface="標楷體" panose="03000509000000000000" pitchFamily="65" charset="-120"/>
                <a:cs typeface="Times New Roman" panose="02020603050405020304" pitchFamily="18" charset="0"/>
              </a:rPr>
              <a:t>蔡少琪牧師</a:t>
            </a:r>
            <a:endParaRPr lang="en-US" altLang="zh-CN" sz="4000" dirty="0" smtClean="0">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九龍長沙灣道</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137-143</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號</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長</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利商業大廈</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十</a:t>
            </a:r>
            <a:r>
              <a:rPr lang="zh-CN" altLang="en-US" sz="3200" dirty="0">
                <a:latin typeface="Times New Roman" panose="02020603050405020304" pitchFamily="18" charset="0"/>
                <a:ea typeface="標楷體" panose="03000509000000000000" pitchFamily="65" charset="-120"/>
                <a:cs typeface="Times New Roman" panose="02020603050405020304" pitchFamily="18" charset="0"/>
              </a:rPr>
              <a:t>一</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字樓</a:t>
            </a:r>
            <a:endPar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CN" sz="3200" dirty="0">
                <a:latin typeface="Times New Roman" panose="02020603050405020304" pitchFamily="18" charset="0"/>
                <a:ea typeface="標楷體" panose="03000509000000000000" pitchFamily="65" charset="-120"/>
                <a:cs typeface="Times New Roman" panose="02020603050405020304" pitchFamily="18" charset="0"/>
              </a:rPr>
              <a:t> 8:30-10:00pm</a:t>
            </a:r>
            <a:endParaRPr lang="en-US" altLang="zh-CN" sz="3200"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3755311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c3.staticflickr.com/3/2570/4012793569_7075f4697a_z.jpg?zz=1"/>
          <p:cNvPicPr>
            <a:picLocks noChangeAspect="1" noChangeArrowheads="1"/>
          </p:cNvPicPr>
          <p:nvPr/>
        </p:nvPicPr>
        <p:blipFill rotWithShape="1">
          <a:blip r:embed="rId2">
            <a:extLst>
              <a:ext uri="{28A0092B-C50C-407E-A947-70E740481C1C}">
                <a14:useLocalDpi xmlns:a14="http://schemas.microsoft.com/office/drawing/2010/main" val="0"/>
              </a:ext>
            </a:extLst>
          </a:blip>
          <a:srcRect r="49592"/>
          <a:stretch/>
        </p:blipFill>
        <p:spPr bwMode="auto">
          <a:xfrm>
            <a:off x="0" y="0"/>
            <a:ext cx="35290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c3.staticflickr.com/3/2570/4012793569_7075f4697a_z.jpg?zz=1"/>
          <p:cNvPicPr>
            <a:picLocks noChangeAspect="1" noChangeArrowheads="1"/>
          </p:cNvPicPr>
          <p:nvPr/>
        </p:nvPicPr>
        <p:blipFill rotWithShape="1">
          <a:blip r:embed="rId2">
            <a:extLst>
              <a:ext uri="{28A0092B-C50C-407E-A947-70E740481C1C}">
                <a14:useLocalDpi xmlns:a14="http://schemas.microsoft.com/office/drawing/2010/main" val="0"/>
              </a:ext>
            </a:extLst>
          </a:blip>
          <a:srcRect r="26970" b="13601"/>
          <a:stretch/>
        </p:blipFill>
        <p:spPr bwMode="auto">
          <a:xfrm>
            <a:off x="3446087" y="20774"/>
            <a:ext cx="579676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61785" y="25072"/>
            <a:ext cx="5038051" cy="4708981"/>
          </a:xfrm>
          <a:prstGeom prst="rect">
            <a:avLst/>
          </a:prstGeom>
          <a:noFill/>
        </p:spPr>
        <p:txBody>
          <a:bodyPr wrap="square" rtlCol="0">
            <a:spAutoFit/>
          </a:bodyPr>
          <a:lstStyle/>
          <a:p>
            <a:r>
              <a:rPr lang="zh-TW" altLang="en-US" sz="6000" dirty="0" smtClean="0">
                <a:solidFill>
                  <a:srgbClr val="FFFF00"/>
                </a:solidFill>
                <a:latin typeface="標楷體" panose="03000509000000000000" pitchFamily="65" charset="-120"/>
                <a:ea typeface="標楷體" panose="03000509000000000000" pitchFamily="65" charset="-120"/>
              </a:rPr>
              <a:t>最大</a:t>
            </a:r>
            <a:r>
              <a:rPr lang="zh-TW" altLang="en-US" sz="6000" dirty="0">
                <a:solidFill>
                  <a:srgbClr val="FFFF00"/>
                </a:solidFill>
                <a:latin typeface="標楷體" panose="03000509000000000000" pitchFamily="65" charset="-120"/>
                <a:ea typeface="標楷體" panose="03000509000000000000" pitchFamily="65" charset="-120"/>
              </a:rPr>
              <a:t>的魔鬼是我自己</a:t>
            </a:r>
            <a:r>
              <a:rPr lang="zh-TW" altLang="en-US" sz="6000" dirty="0" smtClean="0">
                <a:solidFill>
                  <a:srgbClr val="FFFF00"/>
                </a:solidFill>
                <a:latin typeface="標楷體" panose="03000509000000000000" pitchFamily="65" charset="-120"/>
                <a:ea typeface="標楷體" panose="03000509000000000000" pitchFamily="65" charset="-120"/>
              </a:rPr>
              <a:t>。我</a:t>
            </a:r>
            <a:r>
              <a:rPr lang="zh-TW" altLang="en-US" sz="6000" dirty="0">
                <a:solidFill>
                  <a:srgbClr val="FFFF00"/>
                </a:solidFill>
                <a:latin typeface="標楷體" panose="03000509000000000000" pitchFamily="65" charset="-120"/>
                <a:ea typeface="標楷體" panose="03000509000000000000" pitchFamily="65" charset="-120"/>
              </a:rPr>
              <a:t>不是自己的最大朋友</a:t>
            </a:r>
            <a:r>
              <a:rPr lang="zh-TW" altLang="en-US" sz="6000" dirty="0" smtClean="0">
                <a:solidFill>
                  <a:srgbClr val="FFFF00"/>
                </a:solidFill>
                <a:latin typeface="標楷體" panose="03000509000000000000" pitchFamily="65" charset="-120"/>
                <a:ea typeface="標楷體" panose="03000509000000000000" pitchFamily="65" charset="-120"/>
              </a:rPr>
              <a:t>，就是</a:t>
            </a:r>
            <a:r>
              <a:rPr lang="zh-TW" altLang="en-US" sz="6000" dirty="0">
                <a:solidFill>
                  <a:srgbClr val="FFFF00"/>
                </a:solidFill>
                <a:latin typeface="標楷體" panose="03000509000000000000" pitchFamily="65" charset="-120"/>
                <a:ea typeface="標楷體" panose="03000509000000000000" pitchFamily="65" charset="-120"/>
              </a:rPr>
              <a:t>自己的最大敵人</a:t>
            </a:r>
            <a:r>
              <a:rPr lang="zh-TW" altLang="en-US" sz="6000" dirty="0" smtClean="0">
                <a:solidFill>
                  <a:srgbClr val="FFFF00"/>
                </a:solidFill>
                <a:latin typeface="標楷體" panose="03000509000000000000" pitchFamily="65" charset="-120"/>
                <a:ea typeface="標楷體" panose="03000509000000000000" pitchFamily="65" charset="-120"/>
              </a:rPr>
              <a:t>。</a:t>
            </a:r>
            <a:endParaRPr lang="en-US" altLang="zh-TW" sz="6000" dirty="0">
              <a:solidFill>
                <a:srgbClr val="FFFF00"/>
              </a:solidFill>
              <a:latin typeface="標楷體" panose="03000509000000000000" pitchFamily="65" charset="-120"/>
              <a:ea typeface="標楷體" panose="03000509000000000000" pitchFamily="65" charset="-120"/>
            </a:endParaRPr>
          </a:p>
        </p:txBody>
      </p:sp>
      <p:pic>
        <p:nvPicPr>
          <p:cNvPr id="2050" name="Picture 2" descr="http://www.jenniferbraceras.com/blog/wp-content/uploads/2012/02/whitney_houston_car.jpg"/>
          <p:cNvPicPr>
            <a:picLocks noChangeAspect="1" noChangeArrowheads="1"/>
          </p:cNvPicPr>
          <p:nvPr/>
        </p:nvPicPr>
        <p:blipFill rotWithShape="1">
          <a:blip r:embed="rId3">
            <a:extLst>
              <a:ext uri="{28A0092B-C50C-407E-A947-70E740481C1C}">
                <a14:useLocalDpi xmlns:a14="http://schemas.microsoft.com/office/drawing/2010/main" val="0"/>
              </a:ext>
            </a:extLst>
          </a:blip>
          <a:srcRect l="20700" r="12116" b="14737"/>
          <a:stretch/>
        </p:blipFill>
        <p:spPr bwMode="auto">
          <a:xfrm>
            <a:off x="6975100" y="3835245"/>
            <a:ext cx="2286289" cy="2405532"/>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a:xfrm>
            <a:off x="6786934" y="6240777"/>
            <a:ext cx="2455920" cy="584775"/>
          </a:xfrm>
          <a:prstGeom prst="rect">
            <a:avLst/>
          </a:prstGeom>
          <a:noFill/>
        </p:spPr>
        <p:txBody>
          <a:bodyPr wrap="square" rtlCol="0">
            <a:spAutoFit/>
          </a:bodyPr>
          <a:lstStyle/>
          <a:p>
            <a:pPr algn="ctr"/>
            <a:r>
              <a:rPr lang="en-US" altLang="zh-HK" sz="1350" dirty="0"/>
              <a:t>(</a:t>
            </a:r>
            <a:r>
              <a:rPr lang="en-US" altLang="zh-HK" sz="3200" dirty="0">
                <a:solidFill>
                  <a:schemeClr val="bg1"/>
                </a:solidFill>
              </a:rPr>
              <a:t>1963 – 2012 </a:t>
            </a:r>
            <a:endParaRPr lang="zh-HK" altLang="en-US" sz="3200" dirty="0">
              <a:solidFill>
                <a:schemeClr val="bg1"/>
              </a:solidFill>
            </a:endParaRPr>
          </a:p>
        </p:txBody>
      </p:sp>
      <p:sp>
        <p:nvSpPr>
          <p:cNvPr id="4" name="文字方塊 3"/>
          <p:cNvSpPr txBox="1"/>
          <p:nvPr/>
        </p:nvSpPr>
        <p:spPr>
          <a:xfrm>
            <a:off x="104807" y="5216092"/>
            <a:ext cx="6848412" cy="1477328"/>
          </a:xfrm>
          <a:prstGeom prst="rect">
            <a:avLst/>
          </a:prstGeom>
          <a:noFill/>
        </p:spPr>
        <p:txBody>
          <a:bodyPr wrap="square" rtlCol="0">
            <a:spAutoFit/>
          </a:bodyPr>
          <a:lstStyle/>
          <a:p>
            <a:r>
              <a:rPr lang="en-US" altLang="zh-HK" sz="3000" dirty="0">
                <a:solidFill>
                  <a:schemeClr val="bg1"/>
                </a:solidFill>
                <a:latin typeface="Times New Roman" panose="02020603050405020304" pitchFamily="18" charset="0"/>
                <a:cs typeface="Times New Roman" panose="02020603050405020304" pitchFamily="18" charset="0"/>
              </a:rPr>
              <a:t>Nobody makes me do anything I don't want to do. </a:t>
            </a:r>
            <a:r>
              <a:rPr lang="en-US" altLang="zh-HK" sz="3000" dirty="0" smtClean="0">
                <a:solidFill>
                  <a:schemeClr val="bg1"/>
                </a:solidFill>
                <a:latin typeface="Times New Roman" panose="02020603050405020304" pitchFamily="18" charset="0"/>
                <a:cs typeface="Times New Roman" panose="02020603050405020304" pitchFamily="18" charset="0"/>
              </a:rPr>
              <a:t>It's </a:t>
            </a:r>
            <a:r>
              <a:rPr lang="en-US" altLang="zh-HK" sz="3000" dirty="0">
                <a:solidFill>
                  <a:schemeClr val="bg1"/>
                </a:solidFill>
                <a:latin typeface="Times New Roman" panose="02020603050405020304" pitchFamily="18" charset="0"/>
                <a:cs typeface="Times New Roman" panose="02020603050405020304" pitchFamily="18" charset="0"/>
              </a:rPr>
              <a:t>my decision. So the biggest devil is me. </a:t>
            </a:r>
            <a:endParaRPr lang="zh-HK" altLang="en-US" sz="3000" dirty="0">
              <a:solidFill>
                <a:schemeClr val="bg1"/>
              </a:solidFill>
              <a:latin typeface="Times New Roman" panose="02020603050405020304" pitchFamily="18" charset="0"/>
              <a:cs typeface="Times New Roman" panose="02020603050405020304" pitchFamily="18" charset="0"/>
            </a:endParaRPr>
          </a:p>
        </p:txBody>
      </p:sp>
      <p:pic>
        <p:nvPicPr>
          <p:cNvPr id="10" name="Picture 6" descr="http://www.anorak.co.uk/wp-content/uploads/2012/04/enquirer-drugs-whitney.jpg"/>
          <p:cNvPicPr>
            <a:picLocks noChangeAspect="1" noChangeArrowheads="1"/>
          </p:cNvPicPr>
          <p:nvPr/>
        </p:nvPicPr>
        <p:blipFill rotWithShape="1">
          <a:blip r:embed="rId4">
            <a:extLst>
              <a:ext uri="{28A0092B-C50C-407E-A947-70E740481C1C}">
                <a14:useLocalDpi xmlns:a14="http://schemas.microsoft.com/office/drawing/2010/main" val="0"/>
              </a:ext>
            </a:extLst>
          </a:blip>
          <a:srcRect l="3692" t="13667" r="34479" b="6566"/>
          <a:stretch/>
        </p:blipFill>
        <p:spPr bwMode="auto">
          <a:xfrm>
            <a:off x="5065853" y="41963"/>
            <a:ext cx="4078147" cy="2686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tatic7.businessinsider.com/image/4f3af85becad04ec1b000015-590-751/the-sun-whitney-bath.jpg"/>
          <p:cNvPicPr>
            <a:picLocks noChangeAspect="1" noChangeArrowheads="1"/>
          </p:cNvPicPr>
          <p:nvPr/>
        </p:nvPicPr>
        <p:blipFill rotWithShape="1">
          <a:blip r:embed="rId5">
            <a:extLst>
              <a:ext uri="{28A0092B-C50C-407E-A947-70E740481C1C}">
                <a14:useLocalDpi xmlns:a14="http://schemas.microsoft.com/office/drawing/2010/main" val="0"/>
              </a:ext>
            </a:extLst>
          </a:blip>
          <a:srcRect l="17732" t="25361" r="3740" b="3362"/>
          <a:stretch/>
        </p:blipFill>
        <p:spPr bwMode="auto">
          <a:xfrm>
            <a:off x="6786934" y="1208888"/>
            <a:ext cx="2366333" cy="26515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s://s-media-cache-ak0.pinimg.com/736x/be/a8/5d/bea85da4aa09f399397ea54d02314e5a.jpg"/>
          <p:cNvPicPr>
            <a:picLocks noChangeAspect="1" noChangeArrowheads="1"/>
          </p:cNvPicPr>
          <p:nvPr/>
        </p:nvPicPr>
        <p:blipFill rotWithShape="1">
          <a:blip r:embed="rId6">
            <a:extLst>
              <a:ext uri="{28A0092B-C50C-407E-A947-70E740481C1C}">
                <a14:useLocalDpi xmlns:a14="http://schemas.microsoft.com/office/drawing/2010/main" val="0"/>
              </a:ext>
            </a:extLst>
          </a:blip>
          <a:srcRect l="8717" t="6555" r="7626" b="15978"/>
          <a:stretch/>
        </p:blipFill>
        <p:spPr bwMode="auto">
          <a:xfrm>
            <a:off x="5056586" y="2685027"/>
            <a:ext cx="1730348" cy="2467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7029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c3.staticflickr.com/3/2570/4012793569_7075f4697a_z.jpg?zz=1"/>
          <p:cNvPicPr>
            <a:picLocks noChangeAspect="1" noChangeArrowheads="1"/>
          </p:cNvPicPr>
          <p:nvPr/>
        </p:nvPicPr>
        <p:blipFill rotWithShape="1">
          <a:blip r:embed="rId2">
            <a:extLst>
              <a:ext uri="{28A0092B-C50C-407E-A947-70E740481C1C}">
                <a14:useLocalDpi xmlns:a14="http://schemas.microsoft.com/office/drawing/2010/main" val="0"/>
              </a:ext>
            </a:extLst>
          </a:blip>
          <a:srcRect r="49592"/>
          <a:stretch/>
        </p:blipFill>
        <p:spPr bwMode="auto">
          <a:xfrm>
            <a:off x="0" y="0"/>
            <a:ext cx="35290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c3.staticflickr.com/3/2570/4012793569_7075f4697a_z.jpg?zz=1"/>
          <p:cNvPicPr>
            <a:picLocks noChangeAspect="1" noChangeArrowheads="1"/>
          </p:cNvPicPr>
          <p:nvPr/>
        </p:nvPicPr>
        <p:blipFill rotWithShape="1">
          <a:blip r:embed="rId2">
            <a:extLst>
              <a:ext uri="{28A0092B-C50C-407E-A947-70E740481C1C}">
                <a14:useLocalDpi xmlns:a14="http://schemas.microsoft.com/office/drawing/2010/main" val="0"/>
              </a:ext>
            </a:extLst>
          </a:blip>
          <a:srcRect r="26970" b="13601"/>
          <a:stretch/>
        </p:blipFill>
        <p:spPr bwMode="auto">
          <a:xfrm>
            <a:off x="3347233" y="0"/>
            <a:ext cx="579676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nehandaradio.com/wp-content/uploads/2015/02/bobbi-kristina-whitney-houston-e14236144727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9006" y="-35566"/>
            <a:ext cx="5124994" cy="307807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cdn.straightfromthea.com/wp-content/uploads/2011/03/bobbi+kris+snorting+cok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9568" y="3042507"/>
            <a:ext cx="2924432" cy="377251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i2.wp.com/radaronline.com/wp-content/uploads/2015/02/bobbi-kristina-brown-drugs-PP.jpg?resize=640%2C360"/>
          <p:cNvPicPr>
            <a:picLocks noChangeAspect="1" noChangeArrowheads="1"/>
          </p:cNvPicPr>
          <p:nvPr/>
        </p:nvPicPr>
        <p:blipFill rotWithShape="1">
          <a:blip r:embed="rId5">
            <a:extLst>
              <a:ext uri="{28A0092B-C50C-407E-A947-70E740481C1C}">
                <a14:useLocalDpi xmlns:a14="http://schemas.microsoft.com/office/drawing/2010/main" val="0"/>
              </a:ext>
            </a:extLst>
          </a:blip>
          <a:srcRect l="16991" t="1000" r="7068" b="7891"/>
          <a:stretch/>
        </p:blipFill>
        <p:spPr bwMode="auto">
          <a:xfrm>
            <a:off x="4052808" y="3042506"/>
            <a:ext cx="2164582" cy="1559320"/>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84909" y="186109"/>
            <a:ext cx="3931919" cy="6432530"/>
          </a:xfrm>
          <a:prstGeom prst="rect">
            <a:avLst/>
          </a:prstGeom>
          <a:noFill/>
        </p:spPr>
        <p:txBody>
          <a:bodyPr wrap="square" rtlCol="0">
            <a:spAutoFit/>
          </a:bodyPr>
          <a:lstStyle/>
          <a:p>
            <a:r>
              <a:rPr lang="en-US" altLang="zh-HK" sz="36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Bobbi Kristina Was Spending Up To $5,000 Per Week On Drugs</a:t>
            </a:r>
          </a:p>
          <a:p>
            <a:r>
              <a:rPr lang="zh-CN" altLang="en-US" sz="54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她很像我！很像媽媽！</a:t>
            </a:r>
            <a:endParaRPr lang="en-US" altLang="zh-CN" sz="54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a:p>
            <a:r>
              <a:rPr lang="en-US" altLang="zh-HK" sz="4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(1993</a:t>
            </a:r>
            <a:r>
              <a:rPr lang="en-US" altLang="zh-CN" sz="4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HK" sz="4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2015) </a:t>
            </a:r>
            <a:r>
              <a:rPr lang="zh-CN" altLang="en-US" sz="40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女兒三年後也在</a:t>
            </a:r>
            <a:r>
              <a:rPr lang="zh-CN" altLang="en-US" sz="4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浴缸裡被</a:t>
            </a:r>
            <a:r>
              <a:rPr lang="zh-CN" altLang="en-US" sz="40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發現因吸毒昏迷，後死！</a:t>
            </a:r>
            <a:endParaRPr lang="zh-HK" altLang="en-US" sz="4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1009005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jesuschrististhetruth.com/wp-content/uploads/2014/02/you-shall-receive-power-Holy-Spiri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47117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文字方塊 2"/>
          <p:cNvSpPr txBox="1">
            <a:spLocks noChangeArrowheads="1"/>
          </p:cNvSpPr>
          <p:nvPr/>
        </p:nvSpPr>
        <p:spPr bwMode="auto">
          <a:xfrm>
            <a:off x="4716463" y="55563"/>
            <a:ext cx="4336921"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zh-CN" altLang="en-US" sz="5400" dirty="0" smtClean="0">
                <a:latin typeface="DFKai-SB" panose="03000509000000000000" pitchFamily="65" charset="-120"/>
                <a:ea typeface="DFKai-SB" panose="03000509000000000000" pitchFamily="65" charset="-120"/>
              </a:rPr>
              <a:t>你有包袱嗎？</a:t>
            </a:r>
            <a:endParaRPr lang="en-US" altLang="zh-CN" sz="5400" dirty="0" smtClean="0">
              <a:latin typeface="DFKai-SB" panose="03000509000000000000" pitchFamily="65" charset="-120"/>
              <a:ea typeface="DFKai-SB" panose="03000509000000000000" pitchFamily="65" charset="-120"/>
            </a:endParaRPr>
          </a:p>
          <a:p>
            <a:r>
              <a:rPr lang="zh-CN" altLang="en-US" sz="5400" dirty="0">
                <a:latin typeface="DFKai-SB" panose="03000509000000000000" pitchFamily="65" charset="-120"/>
                <a:ea typeface="DFKai-SB" panose="03000509000000000000" pitchFamily="65" charset="-120"/>
              </a:rPr>
              <a:t>你</a:t>
            </a:r>
            <a:r>
              <a:rPr lang="zh-CN" altLang="en-US" sz="5400" dirty="0" smtClean="0">
                <a:latin typeface="DFKai-SB" panose="03000509000000000000" pitchFamily="65" charset="-120"/>
                <a:ea typeface="DFKai-SB" panose="03000509000000000000" pitchFamily="65" charset="-120"/>
              </a:rPr>
              <a:t>有遺憾嗎？</a:t>
            </a:r>
            <a:endParaRPr lang="en-US" altLang="zh-CN" sz="5400" dirty="0" smtClean="0">
              <a:latin typeface="DFKai-SB" panose="03000509000000000000" pitchFamily="65" charset="-120"/>
              <a:ea typeface="DFKai-SB" panose="03000509000000000000" pitchFamily="65" charset="-120"/>
            </a:endParaRPr>
          </a:p>
          <a:p>
            <a:r>
              <a:rPr lang="zh-CN" altLang="en-US" sz="5400" dirty="0" smtClean="0">
                <a:latin typeface="DFKai-SB" panose="03000509000000000000" pitchFamily="65" charset="-120"/>
                <a:ea typeface="DFKai-SB" panose="03000509000000000000" pitchFamily="65" charset="-120"/>
              </a:rPr>
              <a:t>你有陰影嗎？</a:t>
            </a:r>
            <a:endParaRPr lang="en-US" altLang="zh-CN" sz="5400" dirty="0" smtClean="0">
              <a:latin typeface="DFKai-SB" panose="03000509000000000000" pitchFamily="65" charset="-120"/>
              <a:ea typeface="DFKai-SB" panose="03000509000000000000" pitchFamily="65" charset="-120"/>
            </a:endParaRPr>
          </a:p>
          <a:p>
            <a:r>
              <a:rPr lang="zh-CN" altLang="en-US" sz="5400" dirty="0">
                <a:latin typeface="DFKai-SB" panose="03000509000000000000" pitchFamily="65" charset="-120"/>
                <a:ea typeface="DFKai-SB" panose="03000509000000000000" pitchFamily="65" charset="-120"/>
              </a:rPr>
              <a:t>你</a:t>
            </a:r>
            <a:r>
              <a:rPr lang="zh-CN" altLang="en-US" sz="5400" dirty="0" smtClean="0">
                <a:latin typeface="DFKai-SB" panose="03000509000000000000" pitchFamily="65" charset="-120"/>
                <a:ea typeface="DFKai-SB" panose="03000509000000000000" pitchFamily="65" charset="-120"/>
              </a:rPr>
              <a:t>有死穴嗎？</a:t>
            </a:r>
            <a:endParaRPr lang="en-US" altLang="zh-CN" sz="5400" dirty="0" smtClean="0">
              <a:latin typeface="DFKai-SB" panose="03000509000000000000" pitchFamily="65" charset="-120"/>
              <a:ea typeface="DFKai-SB" panose="03000509000000000000" pitchFamily="65" charset="-120"/>
            </a:endParaRPr>
          </a:p>
          <a:p>
            <a:r>
              <a:rPr lang="zh-TW" altLang="en-US" sz="5400" dirty="0" smtClean="0">
                <a:solidFill>
                  <a:srgbClr val="0033CC"/>
                </a:solidFill>
                <a:latin typeface="DFKai-SB" panose="03000509000000000000" pitchFamily="65" charset="-120"/>
                <a:ea typeface="DFKai-SB" panose="03000509000000000000" pitchFamily="65" charset="-120"/>
              </a:rPr>
              <a:t>你</a:t>
            </a:r>
            <a:r>
              <a:rPr lang="zh-TW" altLang="en-US" sz="5400" dirty="0">
                <a:solidFill>
                  <a:srgbClr val="0033CC"/>
                </a:solidFill>
                <a:latin typeface="DFKai-SB" panose="03000509000000000000" pitchFamily="65" charset="-120"/>
                <a:ea typeface="DFKai-SB" panose="03000509000000000000" pitchFamily="65" charset="-120"/>
              </a:rPr>
              <a:t>不可為惡所勝，反要以善勝惡</a:t>
            </a:r>
            <a:r>
              <a:rPr lang="zh-TW" altLang="en-US" sz="5400" dirty="0" smtClean="0">
                <a:solidFill>
                  <a:srgbClr val="0033CC"/>
                </a:solidFill>
                <a:latin typeface="DFKai-SB" panose="03000509000000000000" pitchFamily="65" charset="-120"/>
                <a:ea typeface="DFKai-SB" panose="03000509000000000000" pitchFamily="65" charset="-120"/>
              </a:rPr>
              <a:t>。</a:t>
            </a:r>
            <a:endParaRPr lang="en-US" altLang="zh-TW" sz="5400" dirty="0" smtClean="0">
              <a:solidFill>
                <a:srgbClr val="0033CC"/>
              </a:solidFill>
              <a:latin typeface="DFKai-SB" panose="03000509000000000000" pitchFamily="65" charset="-120"/>
              <a:ea typeface="DFKai-SB" panose="03000509000000000000" pitchFamily="65" charset="-120"/>
            </a:endParaRPr>
          </a:p>
          <a:p>
            <a:r>
              <a:rPr lang="zh-CN" altLang="en-US" sz="5400" dirty="0" smtClean="0">
                <a:latin typeface="DFKai-SB" panose="03000509000000000000" pitchFamily="65" charset="-120"/>
                <a:ea typeface="DFKai-SB" panose="03000509000000000000" pitchFamily="65" charset="-120"/>
              </a:rPr>
              <a:t>羅</a:t>
            </a:r>
            <a:r>
              <a:rPr lang="en-US" altLang="zh-TW" sz="5400" dirty="0" smtClean="0">
                <a:latin typeface="DFKai-SB" panose="03000509000000000000" pitchFamily="65" charset="-120"/>
                <a:ea typeface="DFKai-SB" panose="03000509000000000000" pitchFamily="65" charset="-120"/>
              </a:rPr>
              <a:t>12:21</a:t>
            </a:r>
            <a:endParaRPr lang="zh-TW" altLang="en-US" sz="5400" dirty="0">
              <a:latin typeface="DFKai-SB" panose="03000509000000000000" pitchFamily="65" charset="-120"/>
              <a:ea typeface="DFKai-SB" panose="03000509000000000000" pitchFamily="65" charset="-120"/>
            </a:endParaRPr>
          </a:p>
        </p:txBody>
      </p:sp>
      <p:pic>
        <p:nvPicPr>
          <p:cNvPr id="2052" name="Picture 4" descr="http://reasonstorejoice.com/wp-content/uploads/2015/03/STILL_SMALL_VOICE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3714750"/>
            <a:ext cx="47117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35218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hkg3-1.xx.fbcdn.net/hphotos-xap1/t31.0-8/13055859_937002873093530_1432109850047635049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90"/>
          </a:xfrm>
          <a:prstGeom prst="rect">
            <a:avLst/>
          </a:prstGeom>
          <a:noFill/>
          <a:extLst>
            <a:ext uri="{909E8E84-426E-40DD-AFC4-6F175D3DCCD1}">
              <a14:hiddenFill xmlns:a14="http://schemas.microsoft.com/office/drawing/2010/main">
                <a:solidFill>
                  <a:srgbClr val="FFFFFF"/>
                </a:solidFill>
              </a14:hiddenFill>
            </a:ext>
          </a:extLst>
        </p:spPr>
      </p:pic>
      <p:pic>
        <p:nvPicPr>
          <p:cNvPr id="2" name="圖片 1"/>
          <p:cNvPicPr>
            <a:picLocks noChangeAspect="1"/>
          </p:cNvPicPr>
          <p:nvPr/>
        </p:nvPicPr>
        <p:blipFill rotWithShape="1">
          <a:blip r:embed="rId3"/>
          <a:srcRect l="3135" t="37524" r="60502" b="39001"/>
          <a:stretch/>
        </p:blipFill>
        <p:spPr>
          <a:xfrm>
            <a:off x="4343400" y="5106056"/>
            <a:ext cx="4800600" cy="1751943"/>
          </a:xfrm>
          <a:prstGeom prst="rect">
            <a:avLst/>
          </a:prstGeom>
        </p:spPr>
      </p:pic>
      <p:pic>
        <p:nvPicPr>
          <p:cNvPr id="3" name="圖片 2"/>
          <p:cNvPicPr>
            <a:picLocks noChangeAspect="1"/>
          </p:cNvPicPr>
          <p:nvPr/>
        </p:nvPicPr>
        <p:blipFill rotWithShape="1">
          <a:blip r:embed="rId4"/>
          <a:srcRect l="6563" t="20185" r="73958" b="74259"/>
          <a:stretch/>
        </p:blipFill>
        <p:spPr>
          <a:xfrm>
            <a:off x="68586" y="5229552"/>
            <a:ext cx="4274814" cy="1504949"/>
          </a:xfrm>
          <a:prstGeom prst="rect">
            <a:avLst/>
          </a:prstGeom>
        </p:spPr>
      </p:pic>
    </p:spTree>
    <p:extLst>
      <p:ext uri="{BB962C8B-B14F-4D97-AF65-F5344CB8AC3E}">
        <p14:creationId xmlns:p14="http://schemas.microsoft.com/office/powerpoint/2010/main" val="32076475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scontent-hkg3-1.xx.fbcdn.net/v/t1.0-9/12961468_927991207328030_1529267245499166196_n.jpg?oh=de2b24d18b50341ed04c6276fb2bf4a8&amp;oe=57A51A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4116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1"/>
          <p:cNvSpPr txBox="1">
            <a:spLocks noChangeArrowheads="1"/>
          </p:cNvSpPr>
          <p:nvPr/>
        </p:nvSpPr>
        <p:spPr bwMode="auto">
          <a:xfrm>
            <a:off x="59879" y="165352"/>
            <a:ext cx="8928100"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zh-CN" sz="5400" dirty="0" smtClean="0">
                <a:solidFill>
                  <a:srgbClr val="FF0000"/>
                </a:solidFill>
                <a:latin typeface="Times New Roman" pitchFamily="18" charset="0"/>
                <a:ea typeface="DFKai-SB" pitchFamily="65" charset="-120"/>
                <a:cs typeface="Times New Roman" pitchFamily="18" charset="0"/>
              </a:rPr>
              <a:t>1.</a:t>
            </a:r>
            <a:r>
              <a:rPr lang="zh-CN" altLang="en-US" sz="5400" dirty="0" smtClean="0">
                <a:solidFill>
                  <a:srgbClr val="FF0000"/>
                </a:solidFill>
                <a:latin typeface="Times New Roman" pitchFamily="18" charset="0"/>
                <a:ea typeface="DFKai-SB" pitchFamily="65" charset="-120"/>
                <a:cs typeface="Times New Roman" pitchFamily="18" charset="0"/>
              </a:rPr>
              <a:t>在充滿恩怨情仇的家庭長大</a:t>
            </a:r>
            <a:endParaRPr lang="en-US" altLang="zh-TW" sz="5400" dirty="0" smtClean="0">
              <a:solidFill>
                <a:srgbClr val="FF0000"/>
              </a:solidFill>
              <a:latin typeface="Times New Roman" pitchFamily="18" charset="0"/>
              <a:ea typeface="DFKai-SB" pitchFamily="65" charset="-120"/>
              <a:cs typeface="Times New Roman" pitchFamily="18" charset="0"/>
            </a:endParaRPr>
          </a:p>
          <a:p>
            <a:r>
              <a:rPr lang="zh-TW" altLang="en-US" sz="4400" dirty="0" smtClean="0">
                <a:solidFill>
                  <a:srgbClr val="00B0F0"/>
                </a:solidFill>
                <a:latin typeface="Times New Roman" pitchFamily="18" charset="0"/>
                <a:ea typeface="DFKai-SB" pitchFamily="65" charset="-120"/>
                <a:cs typeface="Times New Roman" pitchFamily="18" charset="0"/>
              </a:rPr>
              <a:t>創</a:t>
            </a:r>
            <a:r>
              <a:rPr lang="en-US" altLang="zh-TW" sz="4400" dirty="0" smtClean="0">
                <a:solidFill>
                  <a:srgbClr val="00B0F0"/>
                </a:solidFill>
                <a:latin typeface="Times New Roman" pitchFamily="18" charset="0"/>
                <a:ea typeface="DFKai-SB" pitchFamily="65" charset="-120"/>
                <a:cs typeface="Times New Roman" pitchFamily="18" charset="0"/>
              </a:rPr>
              <a:t>29:16</a:t>
            </a:r>
            <a:r>
              <a:rPr lang="zh-TW" altLang="en-US" sz="4400" dirty="0" smtClean="0">
                <a:solidFill>
                  <a:srgbClr val="0033CC"/>
                </a:solidFill>
                <a:latin typeface="Times New Roman" pitchFamily="18" charset="0"/>
                <a:ea typeface="DFKai-SB" pitchFamily="65" charset="-120"/>
                <a:cs typeface="Times New Roman" pitchFamily="18" charset="0"/>
              </a:rPr>
              <a:t>拉</a:t>
            </a:r>
            <a:r>
              <a:rPr lang="zh-TW" altLang="en-US" sz="4400" dirty="0">
                <a:solidFill>
                  <a:srgbClr val="0033CC"/>
                </a:solidFill>
                <a:latin typeface="Times New Roman" pitchFamily="18" charset="0"/>
                <a:ea typeface="DFKai-SB" pitchFamily="65" charset="-120"/>
                <a:cs typeface="Times New Roman" pitchFamily="18" charset="0"/>
              </a:rPr>
              <a:t>班有兩個女兒，大的名叫利</a:t>
            </a:r>
            <a:r>
              <a:rPr lang="zh-TW" altLang="en-US" sz="4400" dirty="0" smtClean="0">
                <a:solidFill>
                  <a:srgbClr val="0033CC"/>
                </a:solidFill>
                <a:latin typeface="Times New Roman" pitchFamily="18" charset="0"/>
                <a:ea typeface="DFKai-SB" pitchFamily="65" charset="-120"/>
                <a:cs typeface="Times New Roman" pitchFamily="18" charset="0"/>
              </a:rPr>
              <a:t>亞</a:t>
            </a:r>
            <a:r>
              <a:rPr lang="en-US" altLang="zh-TW" sz="4400" dirty="0">
                <a:solidFill>
                  <a:srgbClr val="0033CC"/>
                </a:solidFill>
                <a:latin typeface="Times New Roman" pitchFamily="18" charset="0"/>
                <a:ea typeface="DFKai-SB" pitchFamily="65" charset="-120"/>
                <a:cs typeface="Times New Roman" pitchFamily="18" charset="0"/>
              </a:rPr>
              <a:t>Leah</a:t>
            </a:r>
            <a:r>
              <a:rPr lang="zh-TW" altLang="en-US" sz="4400" dirty="0" smtClean="0">
                <a:solidFill>
                  <a:srgbClr val="0033CC"/>
                </a:solidFill>
                <a:latin typeface="Times New Roman" pitchFamily="18" charset="0"/>
                <a:ea typeface="DFKai-SB" pitchFamily="65" charset="-120"/>
                <a:cs typeface="Times New Roman" pitchFamily="18" charset="0"/>
              </a:rPr>
              <a:t>，</a:t>
            </a:r>
            <a:r>
              <a:rPr lang="zh-TW" altLang="en-US" sz="4400" dirty="0">
                <a:solidFill>
                  <a:srgbClr val="0033CC"/>
                </a:solidFill>
                <a:latin typeface="Times New Roman" pitchFamily="18" charset="0"/>
                <a:ea typeface="DFKai-SB" pitchFamily="65" charset="-120"/>
                <a:cs typeface="Times New Roman" pitchFamily="18" charset="0"/>
              </a:rPr>
              <a:t>小的名叫拉</a:t>
            </a:r>
            <a:r>
              <a:rPr lang="zh-TW" altLang="en-US" sz="4400" dirty="0" smtClean="0">
                <a:solidFill>
                  <a:srgbClr val="0033CC"/>
                </a:solidFill>
                <a:latin typeface="Times New Roman" pitchFamily="18" charset="0"/>
                <a:ea typeface="DFKai-SB" pitchFamily="65" charset="-120"/>
                <a:cs typeface="Times New Roman" pitchFamily="18" charset="0"/>
              </a:rPr>
              <a:t>結</a:t>
            </a:r>
            <a:r>
              <a:rPr lang="en-US" altLang="zh-TW" sz="4400" dirty="0">
                <a:solidFill>
                  <a:srgbClr val="0033CC"/>
                </a:solidFill>
                <a:latin typeface="Times New Roman" pitchFamily="18" charset="0"/>
                <a:ea typeface="DFKai-SB" pitchFamily="65" charset="-120"/>
                <a:cs typeface="Times New Roman" pitchFamily="18" charset="0"/>
              </a:rPr>
              <a:t>Rachel</a:t>
            </a:r>
            <a:r>
              <a:rPr lang="zh-TW" altLang="en-US" sz="4400" dirty="0" smtClean="0">
                <a:latin typeface="Times New Roman" pitchFamily="18" charset="0"/>
                <a:ea typeface="DFKai-SB" pitchFamily="65" charset="-120"/>
                <a:cs typeface="Times New Roman" pitchFamily="18" charset="0"/>
              </a:rPr>
              <a:t>。</a:t>
            </a:r>
            <a:endParaRPr lang="en-US" altLang="zh-TW" sz="4400" dirty="0" smtClean="0">
              <a:latin typeface="Times New Roman" pitchFamily="18" charset="0"/>
              <a:ea typeface="DFKai-SB" pitchFamily="65" charset="-120"/>
              <a:cs typeface="Times New Roman" pitchFamily="18" charset="0"/>
            </a:endParaRPr>
          </a:p>
          <a:p>
            <a:r>
              <a:rPr lang="en-US" altLang="zh-HK" sz="4400" dirty="0" smtClean="0">
                <a:latin typeface="Times New Roman" pitchFamily="18" charset="0"/>
                <a:ea typeface="DFKai-SB" pitchFamily="65" charset="-120"/>
                <a:cs typeface="Times New Roman" pitchFamily="18" charset="0"/>
              </a:rPr>
              <a:t>Leah:           </a:t>
            </a:r>
            <a:r>
              <a:rPr lang="zh-CN" altLang="en-US" sz="4400" dirty="0" smtClean="0">
                <a:latin typeface="Times New Roman" pitchFamily="18" charset="0"/>
                <a:ea typeface="DFKai-SB" pitchFamily="65" charset="-120"/>
                <a:cs typeface="Times New Roman" pitchFamily="18" charset="0"/>
              </a:rPr>
              <a:t>字根：           </a:t>
            </a:r>
            <a:r>
              <a:rPr lang="en-US" altLang="zh-CN" sz="4400" dirty="0">
                <a:latin typeface="Times New Roman" pitchFamily="18" charset="0"/>
                <a:ea typeface="DFKai-SB" pitchFamily="65" charset="-120"/>
                <a:cs typeface="Times New Roman" pitchFamily="18" charset="0"/>
              </a:rPr>
              <a:t>(</a:t>
            </a:r>
            <a:r>
              <a:rPr lang="en-US" altLang="zh-CN" sz="4400" dirty="0" smtClean="0">
                <a:latin typeface="Times New Roman" pitchFamily="18" charset="0"/>
                <a:ea typeface="DFKai-SB" pitchFamily="65" charset="-120"/>
                <a:cs typeface="Times New Roman" pitchFamily="18" charset="0"/>
              </a:rPr>
              <a:t>la'ah)</a:t>
            </a:r>
          </a:p>
          <a:p>
            <a:r>
              <a:rPr lang="en-US" altLang="zh-CN" sz="4400" dirty="0" smtClean="0">
                <a:latin typeface="Times New Roman" pitchFamily="18" charset="0"/>
                <a:ea typeface="DFKai-SB" pitchFamily="65" charset="-120"/>
                <a:cs typeface="Times New Roman" pitchFamily="18" charset="0"/>
              </a:rPr>
              <a:t>(</a:t>
            </a:r>
            <a:r>
              <a:rPr lang="zh-HK" altLang="en-US" sz="4400" dirty="0">
                <a:latin typeface="Times New Roman" pitchFamily="18" charset="0"/>
                <a:ea typeface="DFKai-SB" pitchFamily="65" charset="-120"/>
                <a:cs typeface="Times New Roman" pitchFamily="18" charset="0"/>
              </a:rPr>
              <a:t>厭煩</a:t>
            </a:r>
            <a:r>
              <a:rPr lang="en-US" altLang="zh-HK" sz="4400" dirty="0">
                <a:latin typeface="Times New Roman" pitchFamily="18" charset="0"/>
                <a:ea typeface="DFKai-SB" pitchFamily="65" charset="-120"/>
                <a:cs typeface="Times New Roman" pitchFamily="18" charset="0"/>
              </a:rPr>
              <a:t>, </a:t>
            </a:r>
            <a:r>
              <a:rPr lang="zh-HK" altLang="en-US" sz="4400" dirty="0">
                <a:latin typeface="Times New Roman" pitchFamily="18" charset="0"/>
                <a:ea typeface="DFKai-SB" pitchFamily="65" charset="-120"/>
                <a:cs typeface="Times New Roman" pitchFamily="18" charset="0"/>
              </a:rPr>
              <a:t>不</a:t>
            </a:r>
            <a:r>
              <a:rPr lang="zh-HK" altLang="en-US" sz="4400" dirty="0" smtClean="0">
                <a:latin typeface="Times New Roman" pitchFamily="18" charset="0"/>
                <a:ea typeface="DFKai-SB" pitchFamily="65" charset="-120"/>
                <a:cs typeface="Times New Roman" pitchFamily="18" charset="0"/>
              </a:rPr>
              <a:t>耐</a:t>
            </a:r>
            <a:r>
              <a:rPr lang="zh-CN" altLang="en-US" sz="4400" dirty="0" smtClean="0">
                <a:latin typeface="Times New Roman" pitchFamily="18" charset="0"/>
                <a:ea typeface="DFKai-SB" pitchFamily="65" charset="-120"/>
                <a:cs typeface="Times New Roman" pitchFamily="18" charset="0"/>
              </a:rPr>
              <a:t>、傷心</a:t>
            </a:r>
            <a:r>
              <a:rPr lang="en-US" altLang="zh-CN" sz="4400" dirty="0" smtClean="0">
                <a:latin typeface="Times New Roman" pitchFamily="18" charset="0"/>
                <a:ea typeface="DFKai-SB" pitchFamily="65" charset="-120"/>
                <a:cs typeface="Times New Roman" pitchFamily="18" charset="0"/>
              </a:rPr>
              <a:t>)(Rachel: </a:t>
            </a:r>
            <a:r>
              <a:rPr lang="zh-CN" altLang="en-US" sz="4400" dirty="0" smtClean="0">
                <a:latin typeface="Times New Roman" pitchFamily="18" charset="0"/>
                <a:ea typeface="DFKai-SB" pitchFamily="65" charset="-120"/>
                <a:cs typeface="Times New Roman" pitchFamily="18" charset="0"/>
              </a:rPr>
              <a:t>母羊</a:t>
            </a:r>
            <a:r>
              <a:rPr lang="en-US" altLang="zh-CN" sz="4400" dirty="0" smtClean="0">
                <a:latin typeface="Times New Roman" pitchFamily="18" charset="0"/>
                <a:ea typeface="DFKai-SB" pitchFamily="65" charset="-120"/>
                <a:cs typeface="Times New Roman" pitchFamily="18" charset="0"/>
              </a:rPr>
              <a:t>)</a:t>
            </a:r>
          </a:p>
          <a:p>
            <a:r>
              <a:rPr lang="en-US" altLang="zh-HK" sz="4400" dirty="0" smtClean="0">
                <a:solidFill>
                  <a:srgbClr val="00B0F0"/>
                </a:solidFill>
                <a:latin typeface="Times New Roman" pitchFamily="18" charset="0"/>
                <a:ea typeface="DFKai-SB" pitchFamily="65" charset="-120"/>
                <a:cs typeface="Times New Roman" pitchFamily="18" charset="0"/>
              </a:rPr>
              <a:t>Assyrian </a:t>
            </a:r>
            <a:r>
              <a:rPr lang="en-US" altLang="zh-HK" sz="4400" dirty="0" err="1" smtClean="0">
                <a:solidFill>
                  <a:srgbClr val="00B0F0"/>
                </a:solidFill>
                <a:latin typeface="Times New Roman" pitchFamily="18" charset="0"/>
                <a:ea typeface="DFKai-SB" pitchFamily="65" charset="-120"/>
                <a:cs typeface="Times New Roman" pitchFamily="18" charset="0"/>
              </a:rPr>
              <a:t>li</a:t>
            </a:r>
            <a:r>
              <a:rPr lang="en-US" altLang="zh-CN" sz="4400" dirty="0" err="1" smtClean="0">
                <a:solidFill>
                  <a:srgbClr val="00B0F0"/>
                </a:solidFill>
                <a:latin typeface="Times New Roman" pitchFamily="18" charset="0"/>
                <a:ea typeface="DFKai-SB" pitchFamily="65" charset="-120"/>
                <a:cs typeface="Times New Roman" pitchFamily="18" charset="0"/>
              </a:rPr>
              <a:t>‘</a:t>
            </a:r>
            <a:r>
              <a:rPr lang="en-US" altLang="zh-HK" sz="4400" dirty="0" err="1" smtClean="0">
                <a:solidFill>
                  <a:srgbClr val="00B0F0"/>
                </a:solidFill>
                <a:latin typeface="Times New Roman" pitchFamily="18" charset="0"/>
                <a:ea typeface="DFKai-SB" pitchFamily="65" charset="-120"/>
                <a:cs typeface="Times New Roman" pitchFamily="18" charset="0"/>
              </a:rPr>
              <a:t>at</a:t>
            </a:r>
            <a:r>
              <a:rPr lang="en-US" altLang="zh-HK" sz="4400" dirty="0" smtClean="0">
                <a:solidFill>
                  <a:srgbClr val="00B0F0"/>
                </a:solidFill>
                <a:latin typeface="Times New Roman" pitchFamily="18" charset="0"/>
                <a:ea typeface="DFKai-SB" pitchFamily="65" charset="-120"/>
                <a:cs typeface="Times New Roman" pitchFamily="18" charset="0"/>
              </a:rPr>
              <a:t>: </a:t>
            </a:r>
            <a:r>
              <a:rPr lang="zh-CN" altLang="en-US" sz="4400" dirty="0" smtClean="0">
                <a:solidFill>
                  <a:srgbClr val="00B0F0"/>
                </a:solidFill>
                <a:latin typeface="Times New Roman" pitchFamily="18" charset="0"/>
                <a:ea typeface="DFKai-SB" pitchFamily="65" charset="-120"/>
                <a:cs typeface="Times New Roman" pitchFamily="18" charset="0"/>
              </a:rPr>
              <a:t>可以解釋為女主人？</a:t>
            </a:r>
            <a:endParaRPr lang="en-US" altLang="zh-HK" sz="4400" dirty="0">
              <a:solidFill>
                <a:srgbClr val="00B0F0"/>
              </a:solidFill>
              <a:latin typeface="Times New Roman" pitchFamily="18" charset="0"/>
              <a:ea typeface="DFKai-SB" pitchFamily="65" charset="-120"/>
              <a:cs typeface="Times New Roman" pitchFamily="18" charset="0"/>
            </a:endParaRPr>
          </a:p>
        </p:txBody>
      </p:sp>
      <p:pic>
        <p:nvPicPr>
          <p:cNvPr id="7" name="Picture 2" descr="https://miko284.files.wordpress.com/2015/11/rachel_and_jaco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06996"/>
            <a:ext cx="3227193" cy="223421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i.ytimg.com/vi/1g1BHAnRs-s/hq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l="10515" t="10990" r="17037" b="15511"/>
          <a:stretch/>
        </p:blipFill>
        <p:spPr bwMode="auto">
          <a:xfrm>
            <a:off x="2483768" y="4631057"/>
            <a:ext cx="2926840" cy="22269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1.bp.blogspot.com/-BB-_pYBeytc/VikDES3N47I/AAAAAAAANJo/LJW__i9tUZ0/s1600/download.jpg%2B%2B10%2Blost%2Btribes%2Bof%2BIsrael.jpg"/>
          <p:cNvPicPr>
            <a:picLocks noChangeAspect="1" noChangeArrowheads="1"/>
          </p:cNvPicPr>
          <p:nvPr/>
        </p:nvPicPr>
        <p:blipFill rotWithShape="1">
          <a:blip r:embed="rId4">
            <a:extLst>
              <a:ext uri="{28A0092B-C50C-407E-A947-70E740481C1C}">
                <a14:useLocalDpi xmlns:a14="http://schemas.microsoft.com/office/drawing/2010/main" val="0"/>
              </a:ext>
            </a:extLst>
          </a:blip>
          <a:srcRect t="-1787" r="3762"/>
          <a:stretch/>
        </p:blipFill>
        <p:spPr bwMode="auto">
          <a:xfrm>
            <a:off x="5410608" y="4630744"/>
            <a:ext cx="3760404" cy="22272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miko284.files.wordpress.com/2015/11/rachel_and_jaco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2" y="4623789"/>
            <a:ext cx="3227193" cy="22342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i.ytimg.com/vi/1g1BHAnRs-s/hq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l="10515" t="10990" r="17037" b="15511"/>
          <a:stretch/>
        </p:blipFill>
        <p:spPr bwMode="auto">
          <a:xfrm>
            <a:off x="2472036" y="4647850"/>
            <a:ext cx="2926840" cy="22269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1.bp.blogspot.com/-BB-_pYBeytc/VikDES3N47I/AAAAAAAANJo/LJW__i9tUZ0/s1600/download.jpg%2B%2B10%2Blost%2Btribes%2Bof%2BIsrael.jpg"/>
          <p:cNvPicPr>
            <a:picLocks noChangeAspect="1" noChangeArrowheads="1"/>
          </p:cNvPicPr>
          <p:nvPr/>
        </p:nvPicPr>
        <p:blipFill rotWithShape="1">
          <a:blip r:embed="rId4">
            <a:extLst>
              <a:ext uri="{28A0092B-C50C-407E-A947-70E740481C1C}">
                <a14:useLocalDpi xmlns:a14="http://schemas.microsoft.com/office/drawing/2010/main" val="0"/>
              </a:ext>
            </a:extLst>
          </a:blip>
          <a:srcRect t="-1787" r="3762"/>
          <a:stretch/>
        </p:blipFill>
        <p:spPr bwMode="auto">
          <a:xfrm>
            <a:off x="5398876" y="4647537"/>
            <a:ext cx="3760404" cy="222725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a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8159" y="2262667"/>
            <a:ext cx="891455" cy="9293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9891" y="2262667"/>
            <a:ext cx="978995" cy="1020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5405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1"/>
          <p:cNvSpPr txBox="1">
            <a:spLocks noChangeArrowheads="1"/>
          </p:cNvSpPr>
          <p:nvPr/>
        </p:nvSpPr>
        <p:spPr bwMode="auto">
          <a:xfrm>
            <a:off x="107950" y="115888"/>
            <a:ext cx="8928100"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zh-CN" sz="5400" dirty="0">
                <a:solidFill>
                  <a:srgbClr val="FF0000"/>
                </a:solidFill>
                <a:latin typeface="Times New Roman" pitchFamily="18" charset="0"/>
                <a:ea typeface="DFKai-SB" pitchFamily="65" charset="-120"/>
                <a:cs typeface="Times New Roman" pitchFamily="18" charset="0"/>
              </a:rPr>
              <a:t>1.</a:t>
            </a:r>
            <a:r>
              <a:rPr lang="zh-CN" altLang="en-US" sz="5400" dirty="0">
                <a:solidFill>
                  <a:srgbClr val="FF0000"/>
                </a:solidFill>
                <a:latin typeface="Times New Roman" pitchFamily="18" charset="0"/>
                <a:ea typeface="DFKai-SB" pitchFamily="65" charset="-120"/>
                <a:cs typeface="Times New Roman" pitchFamily="18" charset="0"/>
              </a:rPr>
              <a:t>在充滿恩怨情仇的家庭長大</a:t>
            </a:r>
            <a:endParaRPr lang="en-US" altLang="zh-TW" sz="5400" dirty="0">
              <a:solidFill>
                <a:srgbClr val="FF0000"/>
              </a:solidFill>
              <a:latin typeface="Times New Roman" pitchFamily="18" charset="0"/>
              <a:ea typeface="DFKai-SB" pitchFamily="65" charset="-120"/>
              <a:cs typeface="Times New Roman" pitchFamily="18" charset="0"/>
            </a:endParaRPr>
          </a:p>
          <a:p>
            <a:r>
              <a:rPr lang="zh-TW" altLang="en-US" sz="4800" dirty="0" smtClean="0">
                <a:latin typeface="Times New Roman" pitchFamily="18" charset="0"/>
                <a:ea typeface="DFKai-SB" pitchFamily="65" charset="-120"/>
                <a:cs typeface="Times New Roman" pitchFamily="18" charset="0"/>
              </a:rPr>
              <a:t>創</a:t>
            </a:r>
            <a:r>
              <a:rPr lang="en-US" altLang="zh-TW" sz="4800" dirty="0" smtClean="0">
                <a:latin typeface="Times New Roman" pitchFamily="18" charset="0"/>
                <a:ea typeface="DFKai-SB" pitchFamily="65" charset="-120"/>
                <a:cs typeface="Times New Roman" pitchFamily="18" charset="0"/>
              </a:rPr>
              <a:t>29:17</a:t>
            </a:r>
            <a:r>
              <a:rPr lang="zh-TW" altLang="en-US" sz="4800" dirty="0" smtClean="0">
                <a:latin typeface="Times New Roman" pitchFamily="18" charset="0"/>
                <a:ea typeface="DFKai-SB" pitchFamily="65" charset="-120"/>
                <a:cs typeface="Times New Roman" pitchFamily="18" charset="0"/>
              </a:rPr>
              <a:t>利</a:t>
            </a:r>
            <a:r>
              <a:rPr lang="zh-TW" altLang="en-US" sz="4800" dirty="0">
                <a:latin typeface="Times New Roman" pitchFamily="18" charset="0"/>
                <a:ea typeface="DFKai-SB" pitchFamily="65" charset="-120"/>
                <a:cs typeface="Times New Roman" pitchFamily="18" charset="0"/>
              </a:rPr>
              <a:t>亞的眼睛沒有</a:t>
            </a:r>
            <a:r>
              <a:rPr lang="zh-TW" altLang="en-US" sz="4800" dirty="0" smtClean="0">
                <a:latin typeface="Times New Roman" pitchFamily="18" charset="0"/>
                <a:ea typeface="DFKai-SB" pitchFamily="65" charset="-120"/>
                <a:cs typeface="Times New Roman" pitchFamily="18" charset="0"/>
              </a:rPr>
              <a:t>神氣</a:t>
            </a:r>
            <a:r>
              <a:rPr lang="en-US" altLang="zh-TW" sz="4800" dirty="0" smtClean="0">
                <a:latin typeface="Times New Roman" pitchFamily="18" charset="0"/>
                <a:ea typeface="DFKai-SB" pitchFamily="65" charset="-120"/>
                <a:cs typeface="Times New Roman" pitchFamily="18" charset="0"/>
              </a:rPr>
              <a:t>(</a:t>
            </a:r>
            <a:r>
              <a:rPr lang="zh-HK" altLang="en-US" sz="4800" dirty="0">
                <a:solidFill>
                  <a:srgbClr val="00B050"/>
                </a:solidFill>
                <a:latin typeface="Times New Roman" pitchFamily="18" charset="0"/>
                <a:ea typeface="DFKai-SB" pitchFamily="65" charset="-120"/>
                <a:cs typeface="Times New Roman" pitchFamily="18" charset="0"/>
              </a:rPr>
              <a:t>柔弱</a:t>
            </a:r>
            <a:r>
              <a:rPr lang="en-US" altLang="zh-TW" sz="4800" dirty="0" smtClean="0">
                <a:latin typeface="Times New Roman" pitchFamily="18" charset="0"/>
                <a:ea typeface="DFKai-SB" pitchFamily="65" charset="-120"/>
                <a:cs typeface="Times New Roman" pitchFamily="18" charset="0"/>
              </a:rPr>
              <a:t>)</a:t>
            </a:r>
            <a:r>
              <a:rPr lang="zh-TW" altLang="en-US" sz="4800" dirty="0" smtClean="0">
                <a:latin typeface="Times New Roman" pitchFamily="18" charset="0"/>
                <a:ea typeface="DFKai-SB" pitchFamily="65" charset="-120"/>
                <a:cs typeface="Times New Roman" pitchFamily="18" charset="0"/>
              </a:rPr>
              <a:t>，</a:t>
            </a:r>
            <a:r>
              <a:rPr lang="zh-TW" altLang="en-US" sz="4800" dirty="0">
                <a:latin typeface="Times New Roman" pitchFamily="18" charset="0"/>
                <a:ea typeface="DFKai-SB" pitchFamily="65" charset="-120"/>
                <a:cs typeface="Times New Roman" pitchFamily="18" charset="0"/>
              </a:rPr>
              <a:t>拉結卻生得美貌俊秀</a:t>
            </a:r>
            <a:r>
              <a:rPr lang="zh-TW" altLang="en-US" sz="4800" dirty="0" smtClean="0">
                <a:latin typeface="Times New Roman" pitchFamily="18" charset="0"/>
                <a:ea typeface="DFKai-SB" pitchFamily="65" charset="-120"/>
                <a:cs typeface="Times New Roman" pitchFamily="18" charset="0"/>
              </a:rPr>
              <a:t>。</a:t>
            </a:r>
            <a:r>
              <a:rPr lang="en-US" altLang="zh-CN" sz="4800" dirty="0" smtClean="0">
                <a:latin typeface="Times New Roman" pitchFamily="18" charset="0"/>
                <a:ea typeface="DFKai-SB" pitchFamily="65" charset="-120"/>
                <a:cs typeface="Times New Roman" pitchFamily="18" charset="0"/>
              </a:rPr>
              <a:t>【</a:t>
            </a:r>
            <a:r>
              <a:rPr lang="zh-CN" altLang="en-US" sz="4800" dirty="0" smtClean="0">
                <a:solidFill>
                  <a:srgbClr val="FF0000"/>
                </a:solidFill>
                <a:latin typeface="Times New Roman" pitchFamily="18" charset="0"/>
                <a:ea typeface="DFKai-SB" pitchFamily="65" charset="-120"/>
                <a:cs typeface="Times New Roman" pitchFamily="18" charset="0"/>
              </a:rPr>
              <a:t>外形</a:t>
            </a:r>
            <a:r>
              <a:rPr lang="zh-CN" altLang="en-US" sz="4800" u="sng" dirty="0" smtClean="0">
                <a:solidFill>
                  <a:srgbClr val="FF0000"/>
                </a:solidFill>
                <a:latin typeface="Times New Roman" pitchFamily="18" charset="0"/>
                <a:ea typeface="DFKai-SB" pitchFamily="65" charset="-120"/>
                <a:cs typeface="Times New Roman" pitchFamily="18" charset="0"/>
              </a:rPr>
              <a:t>美麗</a:t>
            </a:r>
            <a:r>
              <a:rPr lang="zh-CN" altLang="en-US" sz="4800" dirty="0" smtClean="0">
                <a:solidFill>
                  <a:srgbClr val="FF0000"/>
                </a:solidFill>
                <a:latin typeface="Times New Roman" pitchFamily="18" charset="0"/>
                <a:ea typeface="DFKai-SB" pitchFamily="65" charset="-120"/>
                <a:cs typeface="Times New Roman" pitchFamily="18" charset="0"/>
              </a:rPr>
              <a:t>和容貌</a:t>
            </a:r>
            <a:r>
              <a:rPr lang="zh-CN" altLang="en-US" sz="4800" u="sng" dirty="0" smtClean="0">
                <a:solidFill>
                  <a:srgbClr val="FF0000"/>
                </a:solidFill>
                <a:latin typeface="Times New Roman" pitchFamily="18" charset="0"/>
                <a:ea typeface="DFKai-SB" pitchFamily="65" charset="-120"/>
                <a:cs typeface="Times New Roman" pitchFamily="18" charset="0"/>
              </a:rPr>
              <a:t>美麗</a:t>
            </a:r>
            <a:r>
              <a:rPr lang="en-US" altLang="zh-CN" sz="4800" dirty="0" smtClean="0">
                <a:latin typeface="Times New Roman" pitchFamily="18" charset="0"/>
                <a:ea typeface="DFKai-SB" pitchFamily="65" charset="-120"/>
                <a:cs typeface="Times New Roman" pitchFamily="18" charset="0"/>
              </a:rPr>
              <a:t>】</a:t>
            </a:r>
          </a:p>
          <a:p>
            <a:r>
              <a:rPr lang="en-US" altLang="zh-TW" sz="4400" dirty="0" smtClean="0">
                <a:latin typeface="Times New Roman" pitchFamily="18" charset="0"/>
                <a:ea typeface="DFKai-SB" pitchFamily="65" charset="-120"/>
                <a:cs typeface="Times New Roman" pitchFamily="18" charset="0"/>
              </a:rPr>
              <a:t>Rachel </a:t>
            </a:r>
            <a:r>
              <a:rPr lang="en-US" altLang="zh-CN" sz="4400" dirty="0" smtClean="0">
                <a:latin typeface="Times New Roman" pitchFamily="18" charset="0"/>
                <a:ea typeface="DFKai-SB" pitchFamily="65" charset="-120"/>
                <a:cs typeface="Times New Roman" pitchFamily="18" charset="0"/>
              </a:rPr>
              <a:t>had</a:t>
            </a:r>
            <a:r>
              <a:rPr lang="en-US" altLang="zh-TW" sz="4400" dirty="0" smtClean="0">
                <a:latin typeface="Times New Roman" pitchFamily="18" charset="0"/>
                <a:ea typeface="DFKai-SB" pitchFamily="65" charset="-120"/>
                <a:cs typeface="Times New Roman" pitchFamily="18" charset="0"/>
              </a:rPr>
              <a:t> beautiful-form </a:t>
            </a:r>
            <a:r>
              <a:rPr lang="en-US" altLang="zh-TW" sz="4400" dirty="0">
                <a:latin typeface="Times New Roman" pitchFamily="18" charset="0"/>
                <a:ea typeface="DFKai-SB" pitchFamily="65" charset="-120"/>
                <a:cs typeface="Times New Roman" pitchFamily="18" charset="0"/>
              </a:rPr>
              <a:t>and </a:t>
            </a:r>
            <a:r>
              <a:rPr lang="en-US" altLang="zh-TW" sz="4400" dirty="0" smtClean="0">
                <a:latin typeface="Times New Roman" pitchFamily="18" charset="0"/>
                <a:ea typeface="DFKai-SB" pitchFamily="65" charset="-120"/>
                <a:cs typeface="Times New Roman" pitchFamily="18" charset="0"/>
              </a:rPr>
              <a:t>beautiful-appearance</a:t>
            </a:r>
            <a:r>
              <a:rPr lang="en-US" altLang="zh-TW" sz="4400" dirty="0">
                <a:latin typeface="Times New Roman" pitchFamily="18" charset="0"/>
                <a:ea typeface="DFKai-SB" pitchFamily="65" charset="-120"/>
                <a:cs typeface="Times New Roman" pitchFamily="18" charset="0"/>
              </a:rPr>
              <a:t>.</a:t>
            </a:r>
          </a:p>
          <a:p>
            <a:r>
              <a:rPr lang="en-US" altLang="zh-TW" sz="4400" dirty="0" smtClean="0">
                <a:latin typeface="Times New Roman" pitchFamily="18" charset="0"/>
                <a:ea typeface="DFKai-SB" pitchFamily="65" charset="-120"/>
                <a:cs typeface="Times New Roman" pitchFamily="18" charset="0"/>
              </a:rPr>
              <a:t>.</a:t>
            </a:r>
            <a:endParaRPr lang="en-US" altLang="zh-HK" sz="4800" dirty="0">
              <a:latin typeface="Times New Roman" pitchFamily="18" charset="0"/>
              <a:ea typeface="DFKai-SB" pitchFamily="65" charset="-120"/>
              <a:cs typeface="Times New Roman" pitchFamily="18" charset="0"/>
            </a:endParaRPr>
          </a:p>
        </p:txBody>
      </p:sp>
      <p:pic>
        <p:nvPicPr>
          <p:cNvPr id="7" name="Picture 2" descr="https://miko284.files.wordpress.com/2015/11/rachel_and_jaco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06996"/>
            <a:ext cx="3227193" cy="223421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i.ytimg.com/vi/1g1BHAnRs-s/hq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l="10515" t="10990" r="17037" b="15511"/>
          <a:stretch/>
        </p:blipFill>
        <p:spPr bwMode="auto">
          <a:xfrm>
            <a:off x="2483768" y="4631057"/>
            <a:ext cx="2926840" cy="22269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1.bp.blogspot.com/-BB-_pYBeytc/VikDES3N47I/AAAAAAAANJo/LJW__i9tUZ0/s1600/download.jpg%2B%2B10%2Blost%2Btribes%2Bof%2BIsrael.jpg"/>
          <p:cNvPicPr>
            <a:picLocks noChangeAspect="1" noChangeArrowheads="1"/>
          </p:cNvPicPr>
          <p:nvPr/>
        </p:nvPicPr>
        <p:blipFill rotWithShape="1">
          <a:blip r:embed="rId4">
            <a:extLst>
              <a:ext uri="{28A0092B-C50C-407E-A947-70E740481C1C}">
                <a14:useLocalDpi xmlns:a14="http://schemas.microsoft.com/office/drawing/2010/main" val="0"/>
              </a:ext>
            </a:extLst>
          </a:blip>
          <a:srcRect t="-1787" r="3762"/>
          <a:stretch/>
        </p:blipFill>
        <p:spPr bwMode="auto">
          <a:xfrm>
            <a:off x="5410608" y="4630744"/>
            <a:ext cx="3760404" cy="22272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miko284.files.wordpress.com/2015/11/rachel_and_jaco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2" y="4623789"/>
            <a:ext cx="3227193" cy="22342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i.ytimg.com/vi/1g1BHAnRs-s/hq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l="10515" t="10990" r="17037" b="15511"/>
          <a:stretch/>
        </p:blipFill>
        <p:spPr bwMode="auto">
          <a:xfrm>
            <a:off x="2472036" y="4647850"/>
            <a:ext cx="2926840" cy="22269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1.bp.blogspot.com/-BB-_pYBeytc/VikDES3N47I/AAAAAAAANJo/LJW__i9tUZ0/s1600/download.jpg%2B%2B10%2Blost%2Btribes%2Bof%2BIsrael.jpg"/>
          <p:cNvPicPr>
            <a:picLocks noChangeAspect="1" noChangeArrowheads="1"/>
          </p:cNvPicPr>
          <p:nvPr/>
        </p:nvPicPr>
        <p:blipFill rotWithShape="1">
          <a:blip r:embed="rId4">
            <a:extLst>
              <a:ext uri="{28A0092B-C50C-407E-A947-70E740481C1C}">
                <a14:useLocalDpi xmlns:a14="http://schemas.microsoft.com/office/drawing/2010/main" val="0"/>
              </a:ext>
            </a:extLst>
          </a:blip>
          <a:srcRect t="-1787" r="3762"/>
          <a:stretch/>
        </p:blipFill>
        <p:spPr bwMode="auto">
          <a:xfrm>
            <a:off x="5398876" y="4647537"/>
            <a:ext cx="3760404" cy="2227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1800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1"/>
          <p:cNvSpPr txBox="1">
            <a:spLocks noChangeArrowheads="1"/>
          </p:cNvSpPr>
          <p:nvPr/>
        </p:nvSpPr>
        <p:spPr bwMode="auto">
          <a:xfrm>
            <a:off x="107950" y="115888"/>
            <a:ext cx="892810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zh-TW" altLang="en-US" sz="4800" dirty="0" smtClean="0">
                <a:solidFill>
                  <a:srgbClr val="00B0F0"/>
                </a:solidFill>
                <a:latin typeface="Times New Roman" pitchFamily="18" charset="0"/>
                <a:ea typeface="DFKai-SB" pitchFamily="65" charset="-120"/>
                <a:cs typeface="Times New Roman" pitchFamily="18" charset="0"/>
              </a:rPr>
              <a:t>創</a:t>
            </a:r>
            <a:r>
              <a:rPr lang="en-US" altLang="zh-TW" sz="4800" dirty="0" smtClean="0">
                <a:solidFill>
                  <a:srgbClr val="00B0F0"/>
                </a:solidFill>
                <a:latin typeface="Times New Roman" pitchFamily="18" charset="0"/>
                <a:ea typeface="DFKai-SB" pitchFamily="65" charset="-120"/>
                <a:cs typeface="Times New Roman" pitchFamily="18" charset="0"/>
              </a:rPr>
              <a:t>29:18</a:t>
            </a:r>
            <a:r>
              <a:rPr lang="zh-TW" altLang="en-US" sz="4800" dirty="0" smtClean="0">
                <a:latin typeface="Times New Roman" pitchFamily="18" charset="0"/>
                <a:ea typeface="DFKai-SB" pitchFamily="65" charset="-120"/>
                <a:cs typeface="Times New Roman" pitchFamily="18" charset="0"/>
              </a:rPr>
              <a:t>雅各</a:t>
            </a:r>
            <a:r>
              <a:rPr lang="zh-TW" altLang="en-US" sz="4800" dirty="0">
                <a:latin typeface="Times New Roman" pitchFamily="18" charset="0"/>
                <a:ea typeface="DFKai-SB" pitchFamily="65" charset="-120"/>
                <a:cs typeface="Times New Roman" pitchFamily="18" charset="0"/>
              </a:rPr>
              <a:t>愛拉結，就說：「我願為你小女兒拉結服事你七年。</a:t>
            </a:r>
            <a:r>
              <a:rPr lang="zh-TW" altLang="en-US" sz="4800" dirty="0" smtClean="0">
                <a:latin typeface="Times New Roman" pitchFamily="18" charset="0"/>
                <a:ea typeface="DFKai-SB" pitchFamily="65" charset="-120"/>
                <a:cs typeface="Times New Roman" pitchFamily="18" charset="0"/>
              </a:rPr>
              <a:t>」</a:t>
            </a:r>
            <a:endParaRPr lang="en-US" altLang="zh-TW" sz="4800" dirty="0" smtClean="0">
              <a:latin typeface="Times New Roman" pitchFamily="18" charset="0"/>
              <a:ea typeface="DFKai-SB" pitchFamily="65" charset="-120"/>
              <a:cs typeface="Times New Roman" pitchFamily="18" charset="0"/>
            </a:endParaRPr>
          </a:p>
          <a:p>
            <a:r>
              <a:rPr lang="en-US" altLang="zh-HK" sz="4400" dirty="0">
                <a:latin typeface="Times New Roman" pitchFamily="18" charset="0"/>
                <a:ea typeface="DFKai-SB" pitchFamily="65" charset="-120"/>
                <a:cs typeface="Times New Roman" pitchFamily="18" charset="0"/>
              </a:rPr>
              <a:t>Jacob loved Rachel. And he said, </a:t>
            </a:r>
            <a:r>
              <a:rPr lang="en-US" altLang="zh-HK" sz="4400" dirty="0" smtClean="0">
                <a:latin typeface="Times New Roman" pitchFamily="18" charset="0"/>
                <a:ea typeface="DFKai-SB" pitchFamily="65" charset="-120"/>
                <a:cs typeface="Times New Roman" pitchFamily="18" charset="0"/>
              </a:rPr>
              <a:t>“I </a:t>
            </a:r>
            <a:r>
              <a:rPr lang="en-US" altLang="zh-HK" sz="4400" dirty="0">
                <a:latin typeface="Times New Roman" pitchFamily="18" charset="0"/>
                <a:ea typeface="DFKai-SB" pitchFamily="65" charset="-120"/>
                <a:cs typeface="Times New Roman" pitchFamily="18" charset="0"/>
              </a:rPr>
              <a:t>will serve you seven years </a:t>
            </a:r>
            <a:r>
              <a:rPr lang="en-US" altLang="zh-HK" sz="4400" u="sng" dirty="0">
                <a:latin typeface="Times New Roman" pitchFamily="18" charset="0"/>
                <a:ea typeface="DFKai-SB" pitchFamily="65" charset="-120"/>
                <a:cs typeface="Times New Roman" pitchFamily="18" charset="0"/>
              </a:rPr>
              <a:t>for </a:t>
            </a:r>
            <a:r>
              <a:rPr lang="en-US" altLang="zh-HK" sz="4400" u="sng" dirty="0" smtClean="0">
                <a:latin typeface="Times New Roman" pitchFamily="18" charset="0"/>
                <a:ea typeface="DFKai-SB" pitchFamily="65" charset="-120"/>
                <a:cs typeface="Times New Roman" pitchFamily="18" charset="0"/>
              </a:rPr>
              <a:t>Rachel your </a:t>
            </a:r>
            <a:r>
              <a:rPr lang="en-US" altLang="zh-HK" sz="4400" u="sng" dirty="0">
                <a:latin typeface="Times New Roman" pitchFamily="18" charset="0"/>
                <a:ea typeface="DFKai-SB" pitchFamily="65" charset="-120"/>
                <a:cs typeface="Times New Roman" pitchFamily="18" charset="0"/>
              </a:rPr>
              <a:t>younger </a:t>
            </a:r>
            <a:r>
              <a:rPr lang="en-US" altLang="zh-HK" sz="4400" u="sng" dirty="0" smtClean="0">
                <a:latin typeface="Times New Roman" pitchFamily="18" charset="0"/>
                <a:ea typeface="DFKai-SB" pitchFamily="65" charset="-120"/>
                <a:cs typeface="Times New Roman" pitchFamily="18" charset="0"/>
              </a:rPr>
              <a:t>daughter</a:t>
            </a:r>
            <a:r>
              <a:rPr lang="en-US" altLang="zh-HK" sz="4400" dirty="0" smtClean="0">
                <a:latin typeface="Times New Roman" pitchFamily="18" charset="0"/>
                <a:ea typeface="DFKai-SB" pitchFamily="65" charset="-120"/>
                <a:cs typeface="Times New Roman" pitchFamily="18" charset="0"/>
              </a:rPr>
              <a:t>.”</a:t>
            </a:r>
          </a:p>
          <a:p>
            <a:r>
              <a:rPr lang="en-US" altLang="zh-CN" sz="4400" dirty="0" smtClean="0">
                <a:latin typeface="Times New Roman" pitchFamily="18" charset="0"/>
                <a:ea typeface="DFKai-SB" pitchFamily="65" charset="-120"/>
                <a:cs typeface="Times New Roman" pitchFamily="18" charset="0"/>
              </a:rPr>
              <a:t>【</a:t>
            </a:r>
            <a:r>
              <a:rPr lang="zh-CN" altLang="en-US" sz="4400" dirty="0" smtClean="0">
                <a:latin typeface="Times New Roman" pitchFamily="18" charset="0"/>
                <a:ea typeface="DFKai-SB" pitchFamily="65" charset="-120"/>
                <a:cs typeface="Times New Roman" pitchFamily="18" charset="0"/>
              </a:rPr>
              <a:t>七年工價</a:t>
            </a:r>
            <a:r>
              <a:rPr lang="en-US" altLang="zh-CN" sz="4400" dirty="0" smtClean="0">
                <a:latin typeface="Times New Roman" pitchFamily="18" charset="0"/>
                <a:ea typeface="DFKai-SB" pitchFamily="65" charset="-120"/>
                <a:cs typeface="Times New Roman" pitchFamily="18" charset="0"/>
              </a:rPr>
              <a:t>=</a:t>
            </a:r>
            <a:r>
              <a:rPr lang="zh-CN" altLang="en-US" sz="4400" dirty="0" smtClean="0">
                <a:latin typeface="Times New Roman" pitchFamily="18" charset="0"/>
                <a:ea typeface="DFKai-SB" pitchFamily="65" charset="-120"/>
                <a:cs typeface="Times New Roman" pitchFamily="18" charset="0"/>
              </a:rPr>
              <a:t>聘禮：</a:t>
            </a:r>
            <a:r>
              <a:rPr lang="en-US" altLang="zh-CN" sz="4400" dirty="0" smtClean="0">
                <a:latin typeface="Times New Roman" pitchFamily="18" charset="0"/>
                <a:ea typeface="DFKai-SB" pitchFamily="65" charset="-120"/>
                <a:cs typeface="Times New Roman" pitchFamily="18" charset="0"/>
              </a:rPr>
              <a:t>200-400</a:t>
            </a:r>
            <a:r>
              <a:rPr lang="zh-CN" altLang="en-US" sz="4400" dirty="0" smtClean="0">
                <a:latin typeface="Times New Roman" pitchFamily="18" charset="0"/>
                <a:ea typeface="DFKai-SB" pitchFamily="65" charset="-120"/>
                <a:cs typeface="Times New Roman" pitchFamily="18" charset="0"/>
              </a:rPr>
              <a:t>萬</a:t>
            </a:r>
            <a:r>
              <a:rPr lang="en-US" altLang="zh-CN" sz="4400" dirty="0" smtClean="0">
                <a:latin typeface="Times New Roman" pitchFamily="18" charset="0"/>
                <a:ea typeface="DFKai-SB" pitchFamily="65" charset="-120"/>
                <a:cs typeface="Times New Roman" pitchFamily="18" charset="0"/>
              </a:rPr>
              <a:t>?】</a:t>
            </a:r>
            <a:endParaRPr lang="en-US" altLang="zh-HK" sz="5400" dirty="0">
              <a:latin typeface="Times New Roman" pitchFamily="18" charset="0"/>
              <a:ea typeface="DFKai-SB" pitchFamily="65" charset="-120"/>
              <a:cs typeface="Times New Roman" pitchFamily="18" charset="0"/>
            </a:endParaRPr>
          </a:p>
        </p:txBody>
      </p:sp>
      <p:pic>
        <p:nvPicPr>
          <p:cNvPr id="7" name="Picture 2" descr="https://miko284.files.wordpress.com/2015/11/rachel_and_jaco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06996"/>
            <a:ext cx="3227193" cy="223421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i.ytimg.com/vi/1g1BHAnRs-s/hq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l="10515" t="10990" r="17037" b="15511"/>
          <a:stretch/>
        </p:blipFill>
        <p:spPr bwMode="auto">
          <a:xfrm>
            <a:off x="2483768" y="4631057"/>
            <a:ext cx="2926840" cy="22269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1.bp.blogspot.com/-BB-_pYBeytc/VikDES3N47I/AAAAAAAANJo/LJW__i9tUZ0/s1600/download.jpg%2B%2B10%2Blost%2Btribes%2Bof%2BIsrael.jpg"/>
          <p:cNvPicPr>
            <a:picLocks noChangeAspect="1" noChangeArrowheads="1"/>
          </p:cNvPicPr>
          <p:nvPr/>
        </p:nvPicPr>
        <p:blipFill rotWithShape="1">
          <a:blip r:embed="rId4">
            <a:extLst>
              <a:ext uri="{28A0092B-C50C-407E-A947-70E740481C1C}">
                <a14:useLocalDpi xmlns:a14="http://schemas.microsoft.com/office/drawing/2010/main" val="0"/>
              </a:ext>
            </a:extLst>
          </a:blip>
          <a:srcRect t="-1787" r="3762"/>
          <a:stretch/>
        </p:blipFill>
        <p:spPr bwMode="auto">
          <a:xfrm>
            <a:off x="5410608" y="4630744"/>
            <a:ext cx="3760404" cy="22272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miko284.files.wordpress.com/2015/11/rachel_and_jaco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2" y="4623789"/>
            <a:ext cx="3227193" cy="22342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i.ytimg.com/vi/1g1BHAnRs-s/hq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l="10515" t="10990" r="17037" b="15511"/>
          <a:stretch/>
        </p:blipFill>
        <p:spPr bwMode="auto">
          <a:xfrm>
            <a:off x="2472036" y="4647850"/>
            <a:ext cx="2926840" cy="22269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1.bp.blogspot.com/-BB-_pYBeytc/VikDES3N47I/AAAAAAAANJo/LJW__i9tUZ0/s1600/download.jpg%2B%2B10%2Blost%2Btribes%2Bof%2BIsrael.jpg"/>
          <p:cNvPicPr>
            <a:picLocks noChangeAspect="1" noChangeArrowheads="1"/>
          </p:cNvPicPr>
          <p:nvPr/>
        </p:nvPicPr>
        <p:blipFill rotWithShape="1">
          <a:blip r:embed="rId4">
            <a:extLst>
              <a:ext uri="{28A0092B-C50C-407E-A947-70E740481C1C}">
                <a14:useLocalDpi xmlns:a14="http://schemas.microsoft.com/office/drawing/2010/main" val="0"/>
              </a:ext>
            </a:extLst>
          </a:blip>
          <a:srcRect t="-1787" r="3762"/>
          <a:stretch/>
        </p:blipFill>
        <p:spPr bwMode="auto">
          <a:xfrm>
            <a:off x="5398876" y="4647537"/>
            <a:ext cx="3760404" cy="2227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0341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1"/>
          <p:cNvSpPr txBox="1">
            <a:spLocks noChangeArrowheads="1"/>
          </p:cNvSpPr>
          <p:nvPr/>
        </p:nvSpPr>
        <p:spPr bwMode="auto">
          <a:xfrm>
            <a:off x="107950" y="115888"/>
            <a:ext cx="89281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zh-TW" altLang="en-US" sz="4400" dirty="0" smtClean="0">
                <a:solidFill>
                  <a:srgbClr val="00B050"/>
                </a:solidFill>
                <a:latin typeface="Times New Roman" pitchFamily="18" charset="0"/>
                <a:ea typeface="DFKai-SB" pitchFamily="65" charset="-120"/>
                <a:cs typeface="Times New Roman" pitchFamily="18" charset="0"/>
              </a:rPr>
              <a:t>創</a:t>
            </a:r>
            <a:r>
              <a:rPr lang="en-US" altLang="zh-TW" sz="4400" dirty="0" smtClean="0">
                <a:solidFill>
                  <a:srgbClr val="00B050"/>
                </a:solidFill>
                <a:latin typeface="Times New Roman" pitchFamily="18" charset="0"/>
                <a:ea typeface="DFKai-SB" pitchFamily="65" charset="-120"/>
                <a:cs typeface="Times New Roman" pitchFamily="18" charset="0"/>
              </a:rPr>
              <a:t>29:25</a:t>
            </a:r>
            <a:r>
              <a:rPr lang="zh-TW" altLang="en-US" sz="4400" u="sng" dirty="0" smtClean="0">
                <a:solidFill>
                  <a:srgbClr val="FF0000"/>
                </a:solidFill>
                <a:latin typeface="Times New Roman" pitchFamily="18" charset="0"/>
                <a:ea typeface="DFKai-SB" pitchFamily="65" charset="-120"/>
                <a:cs typeface="Times New Roman" pitchFamily="18" charset="0"/>
              </a:rPr>
              <a:t>到了早晨</a:t>
            </a:r>
            <a:r>
              <a:rPr lang="zh-TW" altLang="en-US" sz="4400" dirty="0" smtClean="0">
                <a:latin typeface="Times New Roman" pitchFamily="18" charset="0"/>
                <a:ea typeface="DFKai-SB" pitchFamily="65" charset="-120"/>
                <a:cs typeface="Times New Roman" pitchFamily="18" charset="0"/>
              </a:rPr>
              <a:t>，雅各一看是利亞</a:t>
            </a:r>
            <a:r>
              <a:rPr lang="en-US" altLang="zh-TW" sz="4400" dirty="0" smtClean="0">
                <a:latin typeface="Times New Roman" pitchFamily="18" charset="0"/>
                <a:ea typeface="DFKai-SB" pitchFamily="65" charset="-120"/>
                <a:cs typeface="Times New Roman" pitchFamily="18" charset="0"/>
              </a:rPr>
              <a:t>(And in the morning, behold, she was Leah! )</a:t>
            </a:r>
            <a:r>
              <a:rPr lang="zh-TW" altLang="en-US" sz="4400" dirty="0" smtClean="0">
                <a:latin typeface="Times New Roman" pitchFamily="18" charset="0"/>
                <a:ea typeface="DFKai-SB" pitchFamily="65" charset="-120"/>
                <a:cs typeface="Times New Roman" pitchFamily="18" charset="0"/>
              </a:rPr>
              <a:t>，就對拉班說：「</a:t>
            </a:r>
            <a:r>
              <a:rPr lang="zh-TW" altLang="en-US" sz="4400" u="sng" dirty="0" smtClean="0">
                <a:latin typeface="Times New Roman" pitchFamily="18" charset="0"/>
                <a:ea typeface="DFKai-SB" pitchFamily="65" charset="-120"/>
                <a:cs typeface="Times New Roman" pitchFamily="18" charset="0"/>
              </a:rPr>
              <a:t>你向我做的是甚麼事呢</a:t>
            </a:r>
            <a:r>
              <a:rPr lang="zh-TW" altLang="en-US" sz="4400" dirty="0" smtClean="0">
                <a:latin typeface="Times New Roman" pitchFamily="18" charset="0"/>
                <a:ea typeface="DFKai-SB" pitchFamily="65" charset="-120"/>
                <a:cs typeface="Times New Roman" pitchFamily="18" charset="0"/>
              </a:rPr>
              <a:t>？我服事你，不是為拉結嗎？</a:t>
            </a:r>
            <a:r>
              <a:rPr lang="zh-TW" altLang="en-US" sz="4400" u="sng" dirty="0" smtClean="0">
                <a:latin typeface="Times New Roman" pitchFamily="18" charset="0"/>
                <a:ea typeface="DFKai-SB" pitchFamily="65" charset="-120"/>
                <a:cs typeface="Times New Roman" pitchFamily="18" charset="0"/>
              </a:rPr>
              <a:t>你為甚麼欺哄我呢</a:t>
            </a:r>
            <a:r>
              <a:rPr lang="zh-TW" altLang="en-US" sz="4400" dirty="0" smtClean="0">
                <a:latin typeface="Times New Roman" pitchFamily="18" charset="0"/>
                <a:ea typeface="DFKai-SB" pitchFamily="65" charset="-120"/>
                <a:cs typeface="Times New Roman" pitchFamily="18" charset="0"/>
              </a:rPr>
              <a:t>？」</a:t>
            </a:r>
            <a:endParaRPr lang="en-US" altLang="zh-TW" sz="4400" dirty="0" smtClean="0">
              <a:latin typeface="Times New Roman" pitchFamily="18" charset="0"/>
              <a:ea typeface="DFKai-SB" pitchFamily="65" charset="-120"/>
              <a:cs typeface="Times New Roman" pitchFamily="18" charset="0"/>
            </a:endParaRPr>
          </a:p>
        </p:txBody>
      </p:sp>
      <p:pic>
        <p:nvPicPr>
          <p:cNvPr id="7" name="Picture 2" descr="https://miko284.files.wordpress.com/2015/11/rachel_and_jaco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06996"/>
            <a:ext cx="3227193" cy="223421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i.ytimg.com/vi/1g1BHAnRs-s/hq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l="10515" t="10990" r="17037" b="15511"/>
          <a:stretch/>
        </p:blipFill>
        <p:spPr bwMode="auto">
          <a:xfrm>
            <a:off x="2483768" y="4631057"/>
            <a:ext cx="2926840" cy="22269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1.bp.blogspot.com/-BB-_pYBeytc/VikDES3N47I/AAAAAAAANJo/LJW__i9tUZ0/s1600/download.jpg%2B%2B10%2Blost%2Btribes%2Bof%2BIsrael.jpg"/>
          <p:cNvPicPr>
            <a:picLocks noChangeAspect="1" noChangeArrowheads="1"/>
          </p:cNvPicPr>
          <p:nvPr/>
        </p:nvPicPr>
        <p:blipFill rotWithShape="1">
          <a:blip r:embed="rId4">
            <a:extLst>
              <a:ext uri="{28A0092B-C50C-407E-A947-70E740481C1C}">
                <a14:useLocalDpi xmlns:a14="http://schemas.microsoft.com/office/drawing/2010/main" val="0"/>
              </a:ext>
            </a:extLst>
          </a:blip>
          <a:srcRect t="-1787" r="3762"/>
          <a:stretch/>
        </p:blipFill>
        <p:spPr bwMode="auto">
          <a:xfrm>
            <a:off x="5410608" y="4630744"/>
            <a:ext cx="3760404" cy="22272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miko284.files.wordpress.com/2015/11/rachel_and_jaco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2" y="4623789"/>
            <a:ext cx="3227193" cy="22342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i.ytimg.com/vi/1g1BHAnRs-s/hq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l="10515" t="10990" r="17037" b="15511"/>
          <a:stretch/>
        </p:blipFill>
        <p:spPr bwMode="auto">
          <a:xfrm>
            <a:off x="2472036" y="4647850"/>
            <a:ext cx="2926840" cy="22269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1.bp.blogspot.com/-BB-_pYBeytc/VikDES3N47I/AAAAAAAANJo/LJW__i9tUZ0/s1600/download.jpg%2B%2B10%2Blost%2Btribes%2Bof%2BIsrael.jpg"/>
          <p:cNvPicPr>
            <a:picLocks noChangeAspect="1" noChangeArrowheads="1"/>
          </p:cNvPicPr>
          <p:nvPr/>
        </p:nvPicPr>
        <p:blipFill rotWithShape="1">
          <a:blip r:embed="rId4">
            <a:extLst>
              <a:ext uri="{28A0092B-C50C-407E-A947-70E740481C1C}">
                <a14:useLocalDpi xmlns:a14="http://schemas.microsoft.com/office/drawing/2010/main" val="0"/>
              </a:ext>
            </a:extLst>
          </a:blip>
          <a:srcRect t="-1787" r="3762"/>
          <a:stretch/>
        </p:blipFill>
        <p:spPr bwMode="auto">
          <a:xfrm>
            <a:off x="5398876" y="4647537"/>
            <a:ext cx="3760404" cy="2227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1955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07504" y="116632"/>
            <a:ext cx="8928992" cy="5539978"/>
          </a:xfrm>
          <a:prstGeom prst="rect">
            <a:avLst/>
          </a:prstGeom>
          <a:noFill/>
        </p:spPr>
        <p:txBody>
          <a:bodyPr wrap="square" rtlCol="0">
            <a:spAutoFit/>
          </a:bodyPr>
          <a:lstStyle/>
          <a:p>
            <a:r>
              <a:rPr lang="zh-TW" altLang="en-US" sz="5400" dirty="0" smtClean="0">
                <a:solidFill>
                  <a:srgbClr val="00B0F0"/>
                </a:solidFill>
                <a:latin typeface="Times New Roman" panose="02020603050405020304" pitchFamily="18" charset="0"/>
                <a:ea typeface="DFKai-SB" panose="03000509000000000000" pitchFamily="65" charset="-120"/>
                <a:cs typeface="Times New Roman" panose="02020603050405020304" pitchFamily="18" charset="0"/>
              </a:rPr>
              <a:t>創</a:t>
            </a:r>
            <a:r>
              <a:rPr lang="en-US" altLang="zh-TW" sz="5400" dirty="0" smtClean="0">
                <a:solidFill>
                  <a:srgbClr val="00B0F0"/>
                </a:solidFill>
                <a:latin typeface="Times New Roman" panose="02020603050405020304" pitchFamily="18" charset="0"/>
                <a:ea typeface="DFKai-SB" panose="03000509000000000000" pitchFamily="65" charset="-120"/>
                <a:cs typeface="Times New Roman" panose="02020603050405020304" pitchFamily="18" charset="0"/>
              </a:rPr>
              <a:t>29:31</a:t>
            </a:r>
            <a:r>
              <a:rPr lang="zh-TW" altLang="en-US" sz="5400" dirty="0" smtClean="0">
                <a:latin typeface="Times New Roman" panose="02020603050405020304" pitchFamily="18" charset="0"/>
                <a:ea typeface="DFKai-SB" panose="03000509000000000000" pitchFamily="65" charset="-120"/>
                <a:cs typeface="Times New Roman" panose="02020603050405020304" pitchFamily="18" charset="0"/>
              </a:rPr>
              <a:t>耶和華</a:t>
            </a:r>
            <a:r>
              <a:rPr lang="zh-TW" altLang="en-US" sz="5400" dirty="0">
                <a:latin typeface="Times New Roman" panose="02020603050405020304" pitchFamily="18" charset="0"/>
                <a:ea typeface="DFKai-SB" panose="03000509000000000000" pitchFamily="65" charset="-120"/>
                <a:cs typeface="Times New Roman" panose="02020603050405020304" pitchFamily="18" charset="0"/>
              </a:rPr>
              <a:t>見利亞</a:t>
            </a:r>
            <a:r>
              <a:rPr lang="zh-TW" altLang="en-US" sz="5400" u="sng"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失寵</a:t>
            </a:r>
            <a:r>
              <a:rPr lang="zh-TW" altLang="en-US" sz="5400" b="1" dirty="0" smtClean="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5400" b="1" u="sng" dirty="0" smtClean="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被恨</a:t>
            </a:r>
            <a:r>
              <a:rPr lang="zh-TW" altLang="en-US" sz="5400" b="1" dirty="0" smtClean="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5400" dirty="0">
                <a:latin typeface="Times New Roman" panose="02020603050405020304" pitchFamily="18" charset="0"/>
                <a:ea typeface="DFKai-SB" panose="03000509000000000000" pitchFamily="65" charset="-120"/>
                <a:cs typeface="Times New Roman" panose="02020603050405020304" pitchFamily="18" charset="0"/>
              </a:rPr>
              <a:t>，就使她生育，拉結卻不生育</a:t>
            </a:r>
            <a:r>
              <a:rPr lang="zh-TW" altLang="en-US" sz="5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5400" dirty="0" smtClean="0">
              <a:latin typeface="Times New Roman" panose="02020603050405020304" pitchFamily="18" charset="0"/>
              <a:ea typeface="DFKai-SB" panose="03000509000000000000" pitchFamily="65" charset="-120"/>
              <a:cs typeface="Times New Roman" panose="02020603050405020304" pitchFamily="18" charset="0"/>
            </a:endParaRPr>
          </a:p>
          <a:p>
            <a:r>
              <a:rPr lang="en-US" sz="3600" dirty="0">
                <a:latin typeface="Times New Roman" panose="02020603050405020304" pitchFamily="18" charset="0"/>
                <a:ea typeface="DFKai-SB" panose="03000509000000000000" pitchFamily="65" charset="-120"/>
                <a:cs typeface="Times New Roman" panose="02020603050405020304" pitchFamily="18" charset="0"/>
              </a:rPr>
              <a:t> When the LORD saw that </a:t>
            </a:r>
            <a:r>
              <a:rPr lang="en-US" sz="3600" u="sng"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Leah was hated</a:t>
            </a:r>
            <a:r>
              <a:rPr lang="en-US" sz="3600" dirty="0">
                <a:latin typeface="Times New Roman" panose="02020603050405020304" pitchFamily="18" charset="0"/>
                <a:ea typeface="DFKai-SB" panose="03000509000000000000" pitchFamily="65" charset="-120"/>
                <a:cs typeface="Times New Roman" panose="02020603050405020304" pitchFamily="18" charset="0"/>
              </a:rPr>
              <a:t>, he opened her womb, but Rachel was barren</a:t>
            </a:r>
            <a:r>
              <a:rPr lang="en-US" sz="3600" dirty="0" smtClean="0">
                <a:latin typeface="Times New Roman" panose="02020603050405020304" pitchFamily="18" charset="0"/>
                <a:ea typeface="DFKai-SB" panose="03000509000000000000" pitchFamily="65" charset="-120"/>
                <a:cs typeface="Times New Roman" panose="02020603050405020304" pitchFamily="18" charset="0"/>
              </a:rPr>
              <a:t>.</a:t>
            </a:r>
          </a:p>
          <a:p>
            <a:r>
              <a:rPr lang="en-US" altLang="zh-TW" sz="60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6000" dirty="0">
                <a:latin typeface="Times New Roman" panose="02020603050405020304" pitchFamily="18" charset="0"/>
                <a:ea typeface="DFKai-SB" panose="03000509000000000000" pitchFamily="65" charset="-120"/>
                <a:cs typeface="Times New Roman" panose="02020603050405020304" pitchFamily="18" charset="0"/>
              </a:rPr>
              <a:t>雅各和拉結與利亞和拉班</a:t>
            </a:r>
            <a:r>
              <a:rPr lang="zh-CN" altLang="en-US" sz="6000" dirty="0" smtClean="0">
                <a:latin typeface="Times New Roman" panose="02020603050405020304" pitchFamily="18" charset="0"/>
                <a:ea typeface="DFKai-SB" panose="03000509000000000000" pitchFamily="65" charset="-120"/>
                <a:cs typeface="Times New Roman" panose="02020603050405020304" pitchFamily="18" charset="0"/>
              </a:rPr>
              <a:t>的</a:t>
            </a:r>
            <a:r>
              <a:rPr lang="zh-CN" altLang="en-US" sz="6000" dirty="0">
                <a:latin typeface="Times New Roman" panose="02020603050405020304" pitchFamily="18" charset="0"/>
                <a:ea typeface="DFKai-SB" panose="03000509000000000000" pitchFamily="65" charset="-120"/>
                <a:cs typeface="Times New Roman" panose="02020603050405020304" pitchFamily="18" charset="0"/>
              </a:rPr>
              <a:t>關係</a:t>
            </a:r>
            <a:r>
              <a:rPr lang="zh-CN" altLang="en-US" sz="6000" dirty="0" smtClean="0">
                <a:latin typeface="Times New Roman" panose="02020603050405020304" pitchFamily="18" charset="0"/>
                <a:ea typeface="DFKai-SB" panose="03000509000000000000" pitchFamily="65" charset="-120"/>
                <a:cs typeface="Times New Roman" panose="02020603050405020304" pitchFamily="18" charset="0"/>
              </a:rPr>
              <a:t>有</a:t>
            </a:r>
            <a:r>
              <a:rPr lang="zh-CN" altLang="en-US" sz="6000" dirty="0">
                <a:latin typeface="Times New Roman" panose="02020603050405020304" pitchFamily="18" charset="0"/>
                <a:ea typeface="DFKai-SB" panose="03000509000000000000" pitchFamily="65" charset="-120"/>
                <a:cs typeface="Times New Roman" panose="02020603050405020304" pitchFamily="18" charset="0"/>
              </a:rPr>
              <a:t>嚴重陰影</a:t>
            </a:r>
            <a:r>
              <a:rPr lang="en-US" altLang="zh-TW" sz="60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60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8194" name="Picture 2" descr="a&quot;n'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360" y="5431246"/>
            <a:ext cx="1144542" cy="1316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7992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lton Sterling just before being sh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35224" cy="4924926"/>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0" y="4945865"/>
            <a:ext cx="4491789" cy="1815882"/>
          </a:xfrm>
          <a:prstGeom prst="rect">
            <a:avLst/>
          </a:prstGeom>
          <a:noFill/>
        </p:spPr>
        <p:txBody>
          <a:bodyPr wrap="square" rtlCol="0">
            <a:spAutoFit/>
          </a:bodyPr>
          <a:lstStyle/>
          <a:p>
            <a:r>
              <a:rPr lang="en-US" altLang="zh-HK" sz="2800" dirty="0">
                <a:latin typeface="Times New Roman" panose="02020603050405020304" pitchFamily="18" charset="0"/>
                <a:ea typeface="標楷體" panose="03000509000000000000" pitchFamily="65" charset="-120"/>
                <a:cs typeface="Times New Roman" panose="02020603050405020304" pitchFamily="18" charset="0"/>
              </a:rPr>
              <a:t>Shooting of Alton </a:t>
            </a:r>
            <a:r>
              <a:rPr lang="en-US" altLang="zh-HK" sz="2800" dirty="0" smtClean="0">
                <a:latin typeface="Times New Roman" panose="02020603050405020304" pitchFamily="18" charset="0"/>
                <a:ea typeface="標楷體" panose="03000509000000000000" pitchFamily="65" charset="-120"/>
                <a:cs typeface="Times New Roman" panose="02020603050405020304" pitchFamily="18" charset="0"/>
              </a:rPr>
              <a:t>Sterling</a:t>
            </a:r>
          </a:p>
          <a:p>
            <a:r>
              <a:rPr lang="zh-CN" altLang="en-US" sz="2800" dirty="0" smtClean="0">
                <a:latin typeface="Times New Roman" panose="02020603050405020304" pitchFamily="18" charset="0"/>
                <a:ea typeface="標楷體" panose="03000509000000000000" pitchFamily="65" charset="-120"/>
                <a:cs typeface="Times New Roman" panose="02020603050405020304" pitchFamily="18" charset="0"/>
              </a:rPr>
              <a:t>半制服期間</a:t>
            </a:r>
            <a:endParaRPr lang="en-US" altLang="zh-CN" sz="28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CN" altLang="en-US" sz="2800" dirty="0" smtClean="0">
                <a:latin typeface="Times New Roman" panose="02020603050405020304" pitchFamily="18" charset="0"/>
                <a:ea typeface="標楷體" panose="03000509000000000000" pitchFamily="65" charset="-120"/>
                <a:cs typeface="Times New Roman" panose="02020603050405020304" pitchFamily="18" charset="0"/>
              </a:rPr>
              <a:t>近距離被開槍幾次</a:t>
            </a:r>
            <a:endParaRPr lang="en-US" altLang="zh-CN" sz="28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en-US" altLang="zh-CN" sz="2800" dirty="0" smtClean="0">
                <a:latin typeface="Times New Roman" panose="02020603050405020304" pitchFamily="18" charset="0"/>
                <a:ea typeface="標楷體" panose="03000509000000000000" pitchFamily="65" charset="-120"/>
                <a:cs typeface="Times New Roman" panose="02020603050405020304" pitchFamily="18" charset="0"/>
              </a:rPr>
              <a:t>Sterling</a:t>
            </a:r>
            <a:r>
              <a:rPr lang="zh-CN" altLang="en-US" sz="2800" dirty="0" smtClean="0">
                <a:latin typeface="Times New Roman" panose="02020603050405020304" pitchFamily="18" charset="0"/>
                <a:ea typeface="標楷體" panose="03000509000000000000" pitchFamily="65" charset="-120"/>
                <a:cs typeface="Times New Roman" panose="02020603050405020304" pitchFamily="18" charset="0"/>
              </a:rPr>
              <a:t>帶槍和有犯罪記錄</a:t>
            </a:r>
            <a:endParaRPr lang="zh-HK" alt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028" name="Picture 4" descr="https://crikey-uploads.s3.amazonaws.com/uploads/2016/07/hishandswereemp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224" y="0"/>
            <a:ext cx="462424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207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mages.sites.lehigh.edu/uploads/inpress_30_v.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57363"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文字方塊 4"/>
          <p:cNvSpPr txBox="1">
            <a:spLocks noChangeArrowheads="1"/>
          </p:cNvSpPr>
          <p:nvPr/>
        </p:nvSpPr>
        <p:spPr bwMode="auto">
          <a:xfrm>
            <a:off x="1763713" y="0"/>
            <a:ext cx="7272337"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kumimoji="0" lang="zh-CN" altLang="en-US" sz="36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衛斯理愛</a:t>
            </a:r>
            <a:r>
              <a:rPr kumimoji="0" lang="en-US" altLang="zh-CN" sz="36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Grace Murray</a:t>
            </a:r>
            <a:r>
              <a:rPr lang="en-US" altLang="zh-CN" sz="36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CN" altLang="en-US" sz="36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寡婦護士</a:t>
            </a:r>
            <a:r>
              <a:rPr kumimoji="0" lang="en-US" altLang="zh-CN" sz="36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p>
          <a:p>
            <a:r>
              <a:rPr kumimoji="0" lang="en-US" altLang="zh-CN" sz="3600" dirty="0" smtClean="0">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CN" sz="2800" dirty="0" smtClean="0">
                <a:latin typeface="Times New Roman" panose="02020603050405020304" pitchFamily="18" charset="0"/>
                <a:ea typeface="華康中特圓體" pitchFamily="49" charset="-120"/>
                <a:cs typeface="Times New Roman" panose="02020603050405020304" pitchFamily="18" charset="0"/>
              </a:rPr>
              <a:t>“</a:t>
            </a:r>
            <a:r>
              <a:rPr kumimoji="0" lang="en-US" altLang="zh-CN" sz="2800" dirty="0">
                <a:latin typeface="Times New Roman" panose="02020603050405020304" pitchFamily="18" charset="0"/>
                <a:ea typeface="華康中特圓體" pitchFamily="49" charset="-120"/>
                <a:cs typeface="Times New Roman" panose="02020603050405020304" pitchFamily="18" charset="0"/>
              </a:rPr>
              <a:t>I saw the work of God prosper in her hands. She was to me both a servant and friend, as well as a fellow-laborer in the Gospel</a:t>
            </a:r>
            <a:r>
              <a:rPr kumimoji="0" lang="en-US" altLang="zh-CN" sz="2800" dirty="0" smtClean="0">
                <a:latin typeface="Times New Roman" panose="02020603050405020304" pitchFamily="18" charset="0"/>
                <a:ea typeface="華康中特圓體" pitchFamily="49" charset="-120"/>
                <a:cs typeface="Times New Roman" panose="02020603050405020304" pitchFamily="18" charset="0"/>
              </a:rPr>
              <a:t>.” </a:t>
            </a:r>
            <a:r>
              <a:rPr kumimoji="0" lang="zh-CN" altLang="en-US" sz="2800" dirty="0" smtClean="0">
                <a:latin typeface="Times New Roman" panose="02020603050405020304" pitchFamily="18" charset="0"/>
                <a:ea typeface="標楷體" panose="03000509000000000000" pitchFamily="65" charset="-120"/>
                <a:cs typeface="Times New Roman" panose="02020603050405020304" pitchFamily="18" charset="0"/>
              </a:rPr>
              <a:t>兩人更曾經訂婚！</a:t>
            </a:r>
            <a:r>
              <a:rPr kumimoji="0"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弟弟查理反對這婚姻，在約翰出外事奉時，主動將</a:t>
            </a:r>
            <a:r>
              <a:rPr kumimoji="0"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Grace</a:t>
            </a:r>
            <a:r>
              <a:rPr kumimoji="0"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嫁給了同工</a:t>
            </a:r>
            <a:r>
              <a:rPr kumimoji="0"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John Bennet</a:t>
            </a:r>
            <a:r>
              <a:rPr kumimoji="0"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076" name="文字方塊 5"/>
          <p:cNvSpPr txBox="1">
            <a:spLocks noChangeArrowheads="1"/>
          </p:cNvSpPr>
          <p:nvPr/>
        </p:nvSpPr>
        <p:spPr bwMode="auto">
          <a:xfrm>
            <a:off x="0" y="2897264"/>
            <a:ext cx="8964613"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kumimoji="0" lang="zh-CN" altLang="en-US" sz="3200" dirty="0" smtClean="0">
                <a:latin typeface="Times New Roman" panose="02020603050405020304" pitchFamily="18" charset="0"/>
                <a:ea typeface="標楷體" panose="03000509000000000000" pitchFamily="65" charset="-120"/>
                <a:cs typeface="Times New Roman" panose="02020603050405020304" pitchFamily="18" charset="0"/>
              </a:rPr>
              <a:t>約翰</a:t>
            </a:r>
            <a:r>
              <a:rPr lang="zh-CN" altLang="en-US" sz="32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衛斯理</a:t>
            </a:r>
            <a:r>
              <a:rPr kumimoji="0" lang="zh-CN" altLang="en-US" sz="3200" dirty="0" smtClean="0">
                <a:latin typeface="Times New Roman" panose="02020603050405020304" pitchFamily="18" charset="0"/>
                <a:ea typeface="標楷體" panose="03000509000000000000" pitchFamily="65" charset="-120"/>
                <a:cs typeface="Times New Roman" panose="02020603050405020304" pitchFamily="18" charset="0"/>
              </a:rPr>
              <a:t>回來時非常氣憤</a:t>
            </a:r>
            <a:r>
              <a:rPr kumimoji="0"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rPr>
              <a:t>: “Since I was six years old, I never met with such a severe trial as for some days past.” “</a:t>
            </a:r>
            <a:r>
              <a:rPr kumimoji="0" lang="en-US" altLang="zh-TW" sz="32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The </a:t>
            </a:r>
            <a:r>
              <a:rPr kumimoji="0" lang="en-US" altLang="zh-TW" sz="32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whole world fought against me, but above all my own familiar friend.</a:t>
            </a:r>
            <a:r>
              <a:rPr kumimoji="0" lang="en-US" altLang="zh-TW" sz="3200" dirty="0">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32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Yesterday I saw my friend that was, and him to whom she is sacrificed</a:t>
            </a:r>
            <a:r>
              <a:rPr kumimoji="0"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rPr>
              <a:t>.” </a:t>
            </a:r>
            <a:r>
              <a:rPr kumimoji="0" lang="zh-CN" altLang="en-US" sz="3200" dirty="0" smtClean="0">
                <a:latin typeface="Times New Roman" panose="02020603050405020304" pitchFamily="18" charset="0"/>
                <a:ea typeface="標楷體" panose="03000509000000000000" pitchFamily="65" charset="-120"/>
                <a:cs typeface="Times New Roman" panose="02020603050405020304" pitchFamily="18" charset="0"/>
              </a:rPr>
              <a:t>昨天我看到我的朋友，就是因為他，她被犧牲了！失去</a:t>
            </a:r>
            <a:r>
              <a:rPr kumimoji="0" lang="en-US" altLang="zh-CN" sz="3200" dirty="0" smtClean="0">
                <a:latin typeface="Times New Roman" panose="02020603050405020304" pitchFamily="18" charset="0"/>
                <a:ea typeface="標楷體" panose="03000509000000000000" pitchFamily="65" charset="-120"/>
                <a:cs typeface="Times New Roman" panose="02020603050405020304" pitchFamily="18" charset="0"/>
              </a:rPr>
              <a:t>Grace</a:t>
            </a:r>
            <a:r>
              <a:rPr kumimoji="0" lang="zh-CN" altLang="en-US" sz="3200" dirty="0" smtClean="0">
                <a:latin typeface="Times New Roman" panose="02020603050405020304" pitchFamily="18" charset="0"/>
                <a:ea typeface="標楷體" panose="03000509000000000000" pitchFamily="65" charset="-120"/>
                <a:cs typeface="Times New Roman" panose="02020603050405020304" pitchFamily="18" charset="0"/>
              </a:rPr>
              <a:t>，是約翰</a:t>
            </a:r>
            <a:r>
              <a:rPr lang="zh-CN" altLang="en-US" sz="32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衛斯理</a:t>
            </a:r>
            <a:r>
              <a:rPr kumimoji="0" lang="zh-CN" altLang="en-US" sz="3200" dirty="0" smtClean="0">
                <a:latin typeface="Times New Roman" panose="02020603050405020304" pitchFamily="18" charset="0"/>
                <a:ea typeface="標楷體" panose="03000509000000000000" pitchFamily="65" charset="-120"/>
                <a:cs typeface="Times New Roman" panose="02020603050405020304" pitchFamily="18" charset="0"/>
              </a:rPr>
              <a:t>生命裡最深沉的個人傷痛。</a:t>
            </a:r>
            <a:r>
              <a:rPr kumimoji="0" lang="en-US" altLang="zh-CN" sz="3200" dirty="0" smtClean="0">
                <a:latin typeface="Times New Roman" panose="02020603050405020304" pitchFamily="18" charset="0"/>
                <a:ea typeface="標楷體" panose="03000509000000000000" pitchFamily="65" charset="-120"/>
                <a:cs typeface="Times New Roman" panose="02020603050405020304" pitchFamily="18" charset="0"/>
              </a:rPr>
              <a:t> (1749)</a:t>
            </a:r>
            <a:endParaRPr kumimoji="0"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1513669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ages.sites.lehigh.edu/uploads/inpress_30_v.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57363"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文字方塊 4"/>
          <p:cNvSpPr txBox="1">
            <a:spLocks noChangeArrowheads="1"/>
          </p:cNvSpPr>
          <p:nvPr/>
        </p:nvSpPr>
        <p:spPr bwMode="auto">
          <a:xfrm>
            <a:off x="1763713" y="0"/>
            <a:ext cx="727233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kumimoji="0" lang="en-US" altLang="zh-CN" sz="3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Molly </a:t>
            </a:r>
            <a:r>
              <a:rPr kumimoji="0" lang="en-US" altLang="zh-CN" sz="3600" b="1" dirty="0" err="1">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Vazeille</a:t>
            </a:r>
            <a:r>
              <a:rPr kumimoji="0" lang="en-US" altLang="zh-CN" sz="3600" dirty="0">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CN" sz="36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widowed for three years, but wealthy</a:t>
            </a:r>
            <a:r>
              <a:rPr kumimoji="0" lang="en-US" altLang="zh-CN" sz="3600" dirty="0">
                <a:latin typeface="Times New Roman" panose="02020603050405020304" pitchFamily="18" charset="0"/>
                <a:ea typeface="標楷體" panose="03000509000000000000" pitchFamily="65" charset="-120"/>
                <a:cs typeface="Times New Roman" panose="02020603050405020304" pitchFamily="18" charset="0"/>
              </a:rPr>
              <a:t>. Charles and his wife knew Molly </a:t>
            </a:r>
            <a:r>
              <a:rPr kumimoji="0" lang="zh-CN" altLang="en-US" sz="3600" dirty="0" smtClean="0">
                <a:latin typeface="Times New Roman" panose="02020603050405020304" pitchFamily="18" charset="0"/>
                <a:ea typeface="標楷體" panose="03000509000000000000" pitchFamily="65" charset="-120"/>
                <a:cs typeface="Times New Roman" panose="02020603050405020304" pitchFamily="18" charset="0"/>
              </a:rPr>
              <a:t>查理認識</a:t>
            </a:r>
            <a:r>
              <a:rPr kumimoji="0" lang="en-US" altLang="zh-CN" sz="3600" dirty="0" smtClean="0">
                <a:latin typeface="Times New Roman" panose="02020603050405020304" pitchFamily="18" charset="0"/>
                <a:ea typeface="標楷體" panose="03000509000000000000" pitchFamily="65" charset="-120"/>
                <a:cs typeface="Times New Roman" panose="02020603050405020304" pitchFamily="18" charset="0"/>
              </a:rPr>
              <a:t>Molly, </a:t>
            </a:r>
            <a:r>
              <a:rPr kumimoji="0" lang="zh-CN" altLang="en-US" sz="3600" dirty="0" smtClean="0">
                <a:latin typeface="Times New Roman" panose="02020603050405020304" pitchFamily="18" charset="0"/>
                <a:ea typeface="標楷體" panose="03000509000000000000" pitchFamily="65" charset="-120"/>
                <a:cs typeface="Times New Roman" panose="02020603050405020304" pitchFamily="18" charset="0"/>
              </a:rPr>
              <a:t>再次感到不適合。約翰不理會他們。</a:t>
            </a:r>
            <a:r>
              <a:rPr kumimoji="0" lang="zh-CN" altLang="en-US" sz="36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上次悲劇的幾年後</a:t>
            </a:r>
            <a:r>
              <a:rPr kumimoji="0" lang="en-US" altLang="zh-CN" sz="3600" dirty="0" smtClean="0">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CN" sz="3600" dirty="0">
                <a:latin typeface="Times New Roman" panose="02020603050405020304" pitchFamily="18" charset="0"/>
                <a:ea typeface="標楷體" panose="03000509000000000000" pitchFamily="65" charset="-120"/>
                <a:cs typeface="Times New Roman" panose="02020603050405020304" pitchFamily="18" charset="0"/>
              </a:rPr>
              <a:t>1751) </a:t>
            </a:r>
            <a:r>
              <a:rPr kumimoji="0" lang="zh-CN" altLang="en-US" sz="3600" dirty="0" smtClean="0">
                <a:latin typeface="Times New Roman" panose="02020603050405020304" pitchFamily="18" charset="0"/>
                <a:ea typeface="標楷體" panose="03000509000000000000" pitchFamily="65" charset="-120"/>
                <a:cs typeface="Times New Roman" panose="02020603050405020304" pitchFamily="18" charset="0"/>
              </a:rPr>
              <a:t>他娶</a:t>
            </a:r>
            <a:r>
              <a:rPr kumimoji="0" lang="zh-CN" altLang="en-US" sz="3600" dirty="0">
                <a:latin typeface="Times New Roman" panose="02020603050405020304" pitchFamily="18" charset="0"/>
                <a:ea typeface="標楷體" panose="03000509000000000000" pitchFamily="65" charset="-120"/>
                <a:cs typeface="Times New Roman" panose="02020603050405020304" pitchFamily="18" charset="0"/>
              </a:rPr>
              <a:t>了她</a:t>
            </a:r>
            <a:r>
              <a:rPr kumimoji="0" lang="en-US" altLang="zh-CN" sz="360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4100" name="文字方塊 3"/>
          <p:cNvSpPr txBox="1">
            <a:spLocks noChangeArrowheads="1"/>
          </p:cNvSpPr>
          <p:nvPr/>
        </p:nvSpPr>
        <p:spPr bwMode="auto">
          <a:xfrm>
            <a:off x="0" y="2862322"/>
            <a:ext cx="91440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kumimoji="0" lang="zh-CN" altLang="en-US" sz="3600" dirty="0" smtClean="0">
                <a:latin typeface="Times New Roman" panose="02020603050405020304" pitchFamily="18" charset="0"/>
                <a:ea typeface="標楷體" panose="03000509000000000000" pitchFamily="65" charset="-120"/>
                <a:cs typeface="Times New Roman" panose="02020603050405020304" pitchFamily="18" charset="0"/>
              </a:rPr>
              <a:t>她孤單、嫉妒他有女性寫信給他。常懷疑他。抓他頭髮！</a:t>
            </a:r>
            <a:r>
              <a:rPr kumimoji="0" lang="en-US" altLang="zh-CN" sz="36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1758</a:t>
            </a:r>
            <a:r>
              <a:rPr kumimoji="0" lang="zh-CN" altLang="en-US" sz="36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年開始分居，最終在</a:t>
            </a:r>
            <a:r>
              <a:rPr kumimoji="0" lang="en-US" altLang="zh-CN" sz="36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1771</a:t>
            </a:r>
            <a:r>
              <a:rPr kumimoji="0" lang="zh-CN" altLang="en-US" sz="36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CN" sz="36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Molly </a:t>
            </a:r>
            <a:r>
              <a:rPr kumimoji="0" lang="zh-CN" altLang="en-US" sz="36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完全離開。</a:t>
            </a:r>
            <a:r>
              <a:rPr kumimoji="0" lang="zh-CN" altLang="en-US" sz="3600" dirty="0" smtClean="0">
                <a:latin typeface="Times New Roman" panose="02020603050405020304" pitchFamily="18" charset="0"/>
                <a:ea typeface="標楷體" panose="03000509000000000000" pitchFamily="65" charset="-120"/>
                <a:cs typeface="Times New Roman" panose="02020603050405020304" pitchFamily="18" charset="0"/>
              </a:rPr>
              <a:t>衛斯理在日記（</a:t>
            </a:r>
            <a:r>
              <a:rPr kumimoji="0" lang="en-US" altLang="zh-CN" sz="3600" dirty="0" smtClean="0">
                <a:latin typeface="Times New Roman" panose="02020603050405020304" pitchFamily="18" charset="0"/>
                <a:ea typeface="標楷體" panose="03000509000000000000" pitchFamily="65" charset="-120"/>
                <a:cs typeface="Times New Roman" panose="02020603050405020304" pitchFamily="18" charset="0"/>
              </a:rPr>
              <a:t>4/1771</a:t>
            </a:r>
            <a:r>
              <a:rPr kumimoji="0" lang="zh-CN" altLang="en-US" sz="3600" dirty="0" smtClean="0">
                <a:latin typeface="Times New Roman" panose="02020603050405020304" pitchFamily="18" charset="0"/>
                <a:ea typeface="標楷體" panose="03000509000000000000" pitchFamily="65" charset="-120"/>
                <a:cs typeface="Times New Roman" panose="02020603050405020304" pitchFamily="18" charset="0"/>
              </a:rPr>
              <a:t>）留下一句：</a:t>
            </a:r>
            <a:r>
              <a:rPr kumimoji="0" lang="en-US" altLang="zh-CN" sz="3600" dirty="0" smtClean="0">
                <a:latin typeface="Times New Roman" panose="02020603050405020304" pitchFamily="18" charset="0"/>
                <a:ea typeface="標楷體" panose="03000509000000000000" pitchFamily="65" charset="-120"/>
                <a:cs typeface="Times New Roman" panose="02020603050405020304" pitchFamily="18" charset="0"/>
              </a:rPr>
              <a:t>“Finally, she left for good. I did not forsake her, I did not dismiss her, I will not recall her.”</a:t>
            </a:r>
            <a:r>
              <a:rPr lang="zh-CN" altLang="en-US" sz="3600" dirty="0" smtClean="0">
                <a:latin typeface="Times New Roman" panose="02020603050405020304" pitchFamily="18" charset="0"/>
                <a:ea typeface="標楷體" panose="03000509000000000000" pitchFamily="65" charset="-120"/>
                <a:cs typeface="Times New Roman" panose="02020603050405020304" pitchFamily="18" charset="0"/>
              </a:rPr>
              <a:t>最終她離開。我沒有拋棄她、沒有趕她走，但我沒有叫她回來。</a:t>
            </a:r>
            <a:endParaRPr kumimoji="0" lang="zh-TW" altLang="en-US" sz="36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3146118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l_fi" descr="http://ecx.images-amazon.com/images/I/61R0yI2C2UL._SL500_AA300_.jpg"/>
          <p:cNvPicPr>
            <a:picLocks noChangeAspect="1" noChangeArrowheads="1"/>
          </p:cNvPicPr>
          <p:nvPr/>
        </p:nvPicPr>
        <p:blipFill>
          <a:blip r:embed="rId2">
            <a:extLst>
              <a:ext uri="{28A0092B-C50C-407E-A947-70E740481C1C}">
                <a14:useLocalDpi xmlns:a14="http://schemas.microsoft.com/office/drawing/2010/main" val="0"/>
              </a:ext>
            </a:extLst>
          </a:blip>
          <a:srcRect l="25000" t="8667" r="26334" b="20000"/>
          <a:stretch>
            <a:fillRect/>
          </a:stretch>
        </p:blipFill>
        <p:spPr bwMode="auto">
          <a:xfrm>
            <a:off x="0" y="3933825"/>
            <a:ext cx="205105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文字方塊 4"/>
          <p:cNvSpPr txBox="1">
            <a:spLocks noChangeArrowheads="1"/>
          </p:cNvSpPr>
          <p:nvPr/>
        </p:nvSpPr>
        <p:spPr bwMode="auto">
          <a:xfrm>
            <a:off x="2124075" y="0"/>
            <a:ext cx="7019925"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kumimoji="0" lang="zh-CN" altLang="en-US" sz="4400" dirty="0">
                <a:solidFill>
                  <a:srgbClr val="0000FF"/>
                </a:solidFill>
                <a:latin typeface="標楷體" panose="03000509000000000000" pitchFamily="65" charset="-120"/>
                <a:ea typeface="標楷體" panose="03000509000000000000" pitchFamily="65" charset="-120"/>
              </a:rPr>
              <a:t>婚姻的盟誓：</a:t>
            </a:r>
            <a:r>
              <a:rPr kumimoji="0" lang="zh-TW" altLang="en-US" sz="4400" dirty="0">
                <a:latin typeface="標楷體" panose="03000509000000000000" pitchFamily="65" charset="-120"/>
                <a:ea typeface="標楷體" panose="03000509000000000000" pitchFamily="65" charset="-120"/>
              </a:rPr>
              <a:t>「</a:t>
            </a:r>
            <a:r>
              <a:rPr kumimoji="0" lang="zh-CN" altLang="en-US" sz="4400" dirty="0">
                <a:latin typeface="標楷體" panose="03000509000000000000" pitchFamily="65" charset="-120"/>
                <a:ea typeface="標楷體" panose="03000509000000000000" pitchFamily="65" charset="-120"/>
              </a:rPr>
              <a:t>從</a:t>
            </a:r>
            <a:r>
              <a:rPr kumimoji="0" lang="zh-TW" altLang="en-US" sz="4400" dirty="0">
                <a:latin typeface="標楷體" panose="03000509000000000000" pitchFamily="65" charset="-120"/>
                <a:ea typeface="標楷體" panose="03000509000000000000" pitchFamily="65" charset="-120"/>
              </a:rPr>
              <a:t>今以後，無論安樂困苦，富厚貧窮，疾病康健，我必</a:t>
            </a:r>
            <a:r>
              <a:rPr kumimoji="0" lang="zh-CN" altLang="en-US" sz="4400" dirty="0">
                <a:latin typeface="標楷體" panose="03000509000000000000" pitchFamily="65" charset="-120"/>
                <a:ea typeface="標楷體" panose="03000509000000000000" pitchFamily="65" charset="-120"/>
              </a:rPr>
              <a:t>扶助</a:t>
            </a:r>
            <a:r>
              <a:rPr kumimoji="0" lang="zh-TW" altLang="en-US" sz="4400" dirty="0">
                <a:latin typeface="標楷體" panose="03000509000000000000" pitchFamily="65" charset="-120"/>
                <a:ea typeface="標楷體" panose="03000509000000000000" pitchFamily="65" charset="-120"/>
              </a:rPr>
              <a:t>妳，</a:t>
            </a:r>
            <a:r>
              <a:rPr kumimoji="0" lang="zh-CN" altLang="en-US" sz="4400" dirty="0">
                <a:latin typeface="標楷體" panose="03000509000000000000" pitchFamily="65" charset="-120"/>
                <a:ea typeface="標楷體" panose="03000509000000000000" pitchFamily="65" charset="-120"/>
              </a:rPr>
              <a:t>我</a:t>
            </a:r>
            <a:r>
              <a:rPr kumimoji="0" lang="zh-TW" altLang="en-US" sz="4400" dirty="0">
                <a:latin typeface="標楷體" panose="03000509000000000000" pitchFamily="65" charset="-120"/>
                <a:ea typeface="標楷體" panose="03000509000000000000" pitchFamily="65" charset="-120"/>
              </a:rPr>
              <a:t>必愛護妳，直至</a:t>
            </a:r>
            <a:r>
              <a:rPr kumimoji="0" lang="zh-CN" altLang="en-US" sz="4400" dirty="0">
                <a:latin typeface="標楷體" panose="03000509000000000000" pitchFamily="65" charset="-120"/>
                <a:ea typeface="標楷體" panose="03000509000000000000" pitchFamily="65" charset="-120"/>
              </a:rPr>
              <a:t>死亡將我們分開</a:t>
            </a:r>
            <a:r>
              <a:rPr kumimoji="0" lang="zh-TW" altLang="en-US" sz="4400" dirty="0">
                <a:latin typeface="標楷體" panose="03000509000000000000" pitchFamily="65" charset="-120"/>
                <a:ea typeface="標楷體" panose="03000509000000000000" pitchFamily="65" charset="-120"/>
              </a:rPr>
              <a:t>，</a:t>
            </a:r>
            <a:r>
              <a:rPr kumimoji="0" lang="zh-CN" altLang="en-US" sz="4400" dirty="0">
                <a:latin typeface="標楷體" panose="03000509000000000000" pitchFamily="65" charset="-120"/>
                <a:ea typeface="標楷體" panose="03000509000000000000" pitchFamily="65" charset="-120"/>
              </a:rPr>
              <a:t>這是</a:t>
            </a:r>
            <a:r>
              <a:rPr kumimoji="0" lang="zh-TW" altLang="en-US" sz="4400" dirty="0">
                <a:latin typeface="標楷體" panose="03000509000000000000" pitchFamily="65" charset="-120"/>
                <a:ea typeface="標楷體" panose="03000509000000000000" pitchFamily="65" charset="-120"/>
              </a:rPr>
              <a:t>我</a:t>
            </a:r>
            <a:r>
              <a:rPr kumimoji="0" lang="zh-CN" altLang="en-US" sz="4400" dirty="0">
                <a:latin typeface="標楷體" panose="03000509000000000000" pitchFamily="65" charset="-120"/>
                <a:ea typeface="標楷體" panose="03000509000000000000" pitchFamily="65" charset="-120"/>
              </a:rPr>
              <a:t>在神和眾人面前，</a:t>
            </a:r>
            <a:r>
              <a:rPr kumimoji="0" lang="zh-TW" altLang="en-US" sz="4400" dirty="0">
                <a:latin typeface="標楷體" panose="03000509000000000000" pitchFamily="65" charset="-120"/>
                <a:ea typeface="標楷體" panose="03000509000000000000" pitchFamily="65" charset="-120"/>
              </a:rPr>
              <a:t>對妳所</a:t>
            </a:r>
            <a:r>
              <a:rPr kumimoji="0" lang="zh-CN" altLang="en-US" sz="4400" dirty="0">
                <a:latin typeface="標楷體" panose="03000509000000000000" pitchFamily="65" charset="-120"/>
                <a:ea typeface="標楷體" panose="03000509000000000000" pitchFamily="65" charset="-120"/>
              </a:rPr>
              <a:t>立的盟誓。</a:t>
            </a:r>
            <a:r>
              <a:rPr kumimoji="0" lang="zh-TW" altLang="en-US" sz="4400" dirty="0">
                <a:latin typeface="標楷體" panose="03000509000000000000" pitchFamily="65" charset="-120"/>
                <a:ea typeface="標楷體" panose="03000509000000000000" pitchFamily="65" charset="-120"/>
              </a:rPr>
              <a:t>」</a:t>
            </a:r>
          </a:p>
        </p:txBody>
      </p:sp>
      <p:pic>
        <p:nvPicPr>
          <p:cNvPr id="8196" name="Picture 5" descr="http://prayerfoundation.org/movies/movie_1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0510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il_fi" descr="http://www.ustiendao.net/product_images/n/866/SA2241_%E5%85%8B%E9%87%8C%E5%A8%81%E5%BB%89%E5%B0%8F%E5%82%B3front__30398_zoom.JPG"/>
          <p:cNvPicPr>
            <a:picLocks noChangeAspect="1" noChangeArrowheads="1"/>
          </p:cNvPicPr>
          <p:nvPr/>
        </p:nvPicPr>
        <p:blipFill>
          <a:blip r:embed="rId4">
            <a:extLst>
              <a:ext uri="{28A0092B-C50C-407E-A947-70E740481C1C}">
                <a14:useLocalDpi xmlns:a14="http://schemas.microsoft.com/office/drawing/2010/main" val="0"/>
              </a:ext>
            </a:extLst>
          </a:blip>
          <a:srcRect l="15417" t="17683" r="13919" b="21646"/>
          <a:stretch>
            <a:fillRect/>
          </a:stretch>
        </p:blipFill>
        <p:spPr bwMode="auto">
          <a:xfrm>
            <a:off x="0" y="1341438"/>
            <a:ext cx="2051050"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文字方塊 6"/>
          <p:cNvSpPr txBox="1">
            <a:spLocks noChangeArrowheads="1"/>
          </p:cNvSpPr>
          <p:nvPr/>
        </p:nvSpPr>
        <p:spPr bwMode="auto">
          <a:xfrm>
            <a:off x="2051050" y="4221163"/>
            <a:ext cx="70929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kumimoji="0" lang="en-US" altLang="zh-CN" sz="36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1781</a:t>
            </a:r>
            <a:r>
              <a:rPr kumimoji="0" lang="zh-CN" altLang="en-US" sz="36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年與</a:t>
            </a:r>
            <a:r>
              <a:rPr kumimoji="0" lang="en-US" altLang="zh-CN" sz="3600" dirty="0">
                <a:solidFill>
                  <a:srgbClr val="0000FF"/>
                </a:solidFill>
                <a:latin typeface="標楷體" panose="03000509000000000000" pitchFamily="65" charset="-120"/>
                <a:ea typeface="標楷體" panose="03000509000000000000" pitchFamily="65" charset="-120"/>
                <a:cs typeface="Times New Roman" panose="02020603050405020304" pitchFamily="18" charset="0"/>
              </a:rPr>
              <a:t>Dorothy</a:t>
            </a:r>
            <a:r>
              <a:rPr kumimoji="0" lang="zh-CN" altLang="en-US" sz="36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結婚，</a:t>
            </a:r>
            <a:r>
              <a:rPr kumimoji="0" lang="en-US" altLang="zh-CN" sz="36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1793</a:t>
            </a:r>
            <a:r>
              <a:rPr kumimoji="0" lang="zh-CN" altLang="en-US" sz="36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全家出發到印度宣教，</a:t>
            </a:r>
            <a:r>
              <a:rPr kumimoji="0" lang="zh-CN" altLang="en-US" sz="3600" dirty="0">
                <a:latin typeface="標楷體" panose="03000509000000000000" pitchFamily="65" charset="-120"/>
                <a:ea typeface="標楷體" panose="03000509000000000000" pitchFamily="65" charset="-120"/>
                <a:cs typeface="Times New Roman" panose="02020603050405020304" pitchFamily="18" charset="0"/>
              </a:rPr>
              <a:t>兒子</a:t>
            </a:r>
            <a:r>
              <a:rPr kumimoji="0" lang="en-US" altLang="zh-CN" sz="3600" dirty="0">
                <a:latin typeface="標楷體" panose="03000509000000000000" pitchFamily="65" charset="-120"/>
                <a:ea typeface="標楷體" panose="03000509000000000000" pitchFamily="65" charset="-120"/>
                <a:cs typeface="Times New Roman" panose="02020603050405020304" pitchFamily="18" charset="0"/>
              </a:rPr>
              <a:t>Peter</a:t>
            </a:r>
            <a:r>
              <a:rPr kumimoji="0" lang="zh-CN" altLang="en-US" sz="3600" dirty="0">
                <a:latin typeface="標楷體" panose="03000509000000000000" pitchFamily="65" charset="-120"/>
                <a:ea typeface="標楷體" panose="03000509000000000000" pitchFamily="65" charset="-120"/>
                <a:cs typeface="Times New Roman" panose="02020603050405020304" pitchFamily="18" charset="0"/>
              </a:rPr>
              <a:t>死後</a:t>
            </a:r>
            <a:r>
              <a:rPr kumimoji="0" lang="zh-CN" altLang="en-US" sz="36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a:t>
            </a:r>
            <a:r>
              <a:rPr kumimoji="0" lang="zh-CN" altLang="en-US" sz="3600" dirty="0">
                <a:latin typeface="標楷體" panose="03000509000000000000" pitchFamily="65" charset="-120"/>
                <a:ea typeface="標楷體" panose="03000509000000000000" pitchFamily="65" charset="-120"/>
                <a:cs typeface="Times New Roman" panose="02020603050405020304" pitchFamily="18" charset="0"/>
              </a:rPr>
              <a:t>太太精神失常</a:t>
            </a:r>
            <a:r>
              <a:rPr kumimoji="0" lang="zh-CN" altLang="en-US" sz="36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a:t>
            </a:r>
            <a:r>
              <a:rPr kumimoji="0" lang="en-US" altLang="zh-CN" sz="3600" dirty="0">
                <a:solidFill>
                  <a:srgbClr val="0000FF"/>
                </a:solidFill>
                <a:latin typeface="標楷體" panose="03000509000000000000" pitchFamily="65" charset="-120"/>
                <a:ea typeface="標楷體" panose="03000509000000000000" pitchFamily="65" charset="-120"/>
                <a:cs typeface="Times New Roman" panose="02020603050405020304" pitchFamily="18" charset="0"/>
              </a:rPr>
              <a:t>12</a:t>
            </a:r>
            <a:r>
              <a:rPr kumimoji="0" lang="zh-CN" altLang="en-US" sz="3600" dirty="0">
                <a:solidFill>
                  <a:srgbClr val="0000FF"/>
                </a:solidFill>
                <a:latin typeface="標楷體" panose="03000509000000000000" pitchFamily="65" charset="-120"/>
                <a:ea typeface="標楷體" panose="03000509000000000000" pitchFamily="65" charset="-120"/>
                <a:cs typeface="Times New Roman" panose="02020603050405020304" pitchFamily="18" charset="0"/>
              </a:rPr>
              <a:t>年之久，經常發作和大發脾氣。</a:t>
            </a:r>
            <a:r>
              <a:rPr kumimoji="0" lang="en-US" altLang="zh-CN" sz="36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1807</a:t>
            </a:r>
            <a:r>
              <a:rPr kumimoji="0" lang="zh-CN" altLang="en-US" sz="36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年她安息。</a:t>
            </a:r>
            <a:endParaRPr kumimoji="0" lang="zh-TW" altLang="en-US" sz="36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635022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07504" y="116632"/>
            <a:ext cx="8928992" cy="6093976"/>
          </a:xfrm>
          <a:prstGeom prst="rect">
            <a:avLst/>
          </a:prstGeom>
          <a:noFill/>
        </p:spPr>
        <p:txBody>
          <a:bodyPr wrap="square" rtlCol="0">
            <a:spAutoFit/>
          </a:bodyPr>
          <a:lstStyle/>
          <a:p>
            <a:r>
              <a:rPr lang="en-US" altLang="zh-CN" sz="5400" dirty="0" smtClean="0">
                <a:latin typeface="Times New Roman" panose="02020603050405020304" pitchFamily="18" charset="0"/>
                <a:ea typeface="DFKai-SB" panose="03000509000000000000" pitchFamily="65" charset="-120"/>
                <a:cs typeface="Times New Roman" panose="02020603050405020304" pitchFamily="18" charset="0"/>
              </a:rPr>
              <a:t>2. </a:t>
            </a:r>
            <a:r>
              <a:rPr lang="zh-CN" altLang="en-US" sz="5400" dirty="0" smtClean="0">
                <a:latin typeface="Times New Roman" panose="02020603050405020304" pitchFamily="18" charset="0"/>
                <a:ea typeface="DFKai-SB" panose="03000509000000000000" pitchFamily="65" charset="-120"/>
                <a:cs typeface="Times New Roman" panose="02020603050405020304" pitchFamily="18" charset="0"/>
              </a:rPr>
              <a:t>延續到下一代的恨和鬥爭！</a:t>
            </a:r>
            <a:endParaRPr lang="en-US" altLang="zh-CN" sz="5400" dirty="0" smtClean="0">
              <a:latin typeface="Times New Roman" panose="02020603050405020304" pitchFamily="18" charset="0"/>
              <a:ea typeface="DFKai-SB" panose="03000509000000000000" pitchFamily="65" charset="-120"/>
              <a:cs typeface="Times New Roman" panose="02020603050405020304" pitchFamily="18" charset="0"/>
            </a:endParaRPr>
          </a:p>
          <a:p>
            <a:r>
              <a:rPr lang="zh-CN" altLang="en-US" sz="4000" dirty="0" smtClean="0">
                <a:latin typeface="Times New Roman" panose="02020603050405020304" pitchFamily="18" charset="0"/>
                <a:ea typeface="DFKai-SB" panose="03000509000000000000" pitchFamily="65" charset="-120"/>
                <a:cs typeface="Times New Roman" panose="02020603050405020304" pitchFamily="18" charset="0"/>
              </a:rPr>
              <a:t>創</a:t>
            </a:r>
            <a:r>
              <a:rPr lang="en-US" altLang="zh-TW" sz="4000" dirty="0" smtClean="0">
                <a:latin typeface="Times New Roman" panose="02020603050405020304" pitchFamily="18" charset="0"/>
                <a:ea typeface="DFKai-SB" panose="03000509000000000000" pitchFamily="65" charset="-120"/>
                <a:cs typeface="Times New Roman" panose="02020603050405020304" pitchFamily="18" charset="0"/>
              </a:rPr>
              <a:t>29:33</a:t>
            </a:r>
            <a:r>
              <a:rPr lang="zh-TW" altLang="en-US" sz="4000" dirty="0" smtClean="0">
                <a:latin typeface="Times New Roman" panose="02020603050405020304" pitchFamily="18" charset="0"/>
                <a:ea typeface="DFKai-SB" panose="03000509000000000000" pitchFamily="65" charset="-120"/>
                <a:cs typeface="Times New Roman" panose="02020603050405020304" pitchFamily="18" charset="0"/>
              </a:rPr>
              <a:t>她</a:t>
            </a:r>
            <a:r>
              <a:rPr lang="zh-TW" altLang="en-US" sz="4000" dirty="0">
                <a:latin typeface="Times New Roman" panose="02020603050405020304" pitchFamily="18" charset="0"/>
                <a:ea typeface="DFKai-SB" panose="03000509000000000000" pitchFamily="65" charset="-120"/>
                <a:cs typeface="Times New Roman" panose="02020603050405020304" pitchFamily="18" charset="0"/>
              </a:rPr>
              <a:t>又懷孕生子，就說：「耶和華因為聽見</a:t>
            </a:r>
            <a:r>
              <a:rPr lang="zh-TW" altLang="en-US" sz="4000" b="1" u="sng" dirty="0" smtClean="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我</a:t>
            </a:r>
            <a:r>
              <a:rPr lang="zh-CN" altLang="en-US" sz="4000" b="1" u="sng" dirty="0" smtClean="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被恨</a:t>
            </a:r>
            <a:r>
              <a:rPr lang="zh-TW" altLang="en-US" sz="40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4000" dirty="0">
                <a:latin typeface="Times New Roman" panose="02020603050405020304" pitchFamily="18" charset="0"/>
                <a:ea typeface="DFKai-SB" panose="03000509000000000000" pitchFamily="65" charset="-120"/>
                <a:cs typeface="Times New Roman" panose="02020603050405020304" pitchFamily="18" charset="0"/>
              </a:rPr>
              <a:t>所以又賜給我這個兒子」，於是給他起名叫</a:t>
            </a:r>
            <a:r>
              <a:rPr lang="zh-TW" altLang="en-US" sz="40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西</a:t>
            </a:r>
            <a:r>
              <a:rPr lang="zh-TW" altLang="en-US" sz="4000" b="1" dirty="0" smtClean="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緬</a:t>
            </a:r>
            <a:r>
              <a:rPr lang="zh-TW" altLang="en-US" sz="40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4000" dirty="0" smtClean="0">
                <a:latin typeface="Times New Roman" panose="02020603050405020304" pitchFamily="18" charset="0"/>
                <a:ea typeface="DFKai-SB" panose="03000509000000000000" pitchFamily="65" charset="-120"/>
                <a:cs typeface="Times New Roman" panose="02020603050405020304" pitchFamily="18" charset="0"/>
              </a:rPr>
              <a:t>（二子）</a:t>
            </a:r>
            <a:endParaRPr lang="en-US" altLang="zh-TW" sz="4000" dirty="0" smtClean="0">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4400" dirty="0" smtClean="0">
                <a:solidFill>
                  <a:srgbClr val="00B050"/>
                </a:solidFill>
                <a:latin typeface="Times New Roman" panose="02020603050405020304" pitchFamily="18" charset="0"/>
                <a:ea typeface="DFKai-SB" panose="03000509000000000000" pitchFamily="65" charset="-120"/>
                <a:cs typeface="Times New Roman" panose="02020603050405020304" pitchFamily="18" charset="0"/>
              </a:rPr>
              <a:t>創</a:t>
            </a:r>
            <a:r>
              <a:rPr lang="en-US" altLang="zh-TW" sz="4400" dirty="0">
                <a:solidFill>
                  <a:srgbClr val="00B050"/>
                </a:solidFill>
                <a:latin typeface="Times New Roman" panose="02020603050405020304" pitchFamily="18" charset="0"/>
                <a:ea typeface="DFKai-SB" panose="03000509000000000000" pitchFamily="65" charset="-120"/>
                <a:cs typeface="Times New Roman" panose="02020603050405020304" pitchFamily="18" charset="0"/>
              </a:rPr>
              <a:t>37:4</a:t>
            </a:r>
            <a:r>
              <a:rPr lang="en-US" altLang="zh-CN" sz="4400" dirty="0">
                <a:solidFill>
                  <a:srgbClr val="00B050"/>
                </a:solidFill>
                <a:latin typeface="Times New Roman" panose="02020603050405020304" pitchFamily="18" charset="0"/>
                <a:ea typeface="DFKai-SB" panose="03000509000000000000" pitchFamily="65" charset="-120"/>
                <a:cs typeface="Times New Roman" panose="02020603050405020304" pitchFamily="18" charset="0"/>
              </a:rPr>
              <a:t>-5</a:t>
            </a:r>
            <a:r>
              <a:rPr lang="zh-TW" altLang="en-US" sz="4400" dirty="0">
                <a:latin typeface="Times New Roman" panose="02020603050405020304" pitchFamily="18" charset="0"/>
                <a:ea typeface="DFKai-SB" panose="03000509000000000000" pitchFamily="65" charset="-120"/>
                <a:cs typeface="Times New Roman" panose="02020603050405020304" pitchFamily="18" charset="0"/>
              </a:rPr>
              <a:t>約瑟的哥哥們見父親愛約瑟過於愛他們，就</a:t>
            </a:r>
            <a:r>
              <a:rPr lang="zh-TW" altLang="en-US" sz="4400" b="1" u="sng"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恨</a:t>
            </a:r>
            <a:r>
              <a:rPr lang="zh-TW" altLang="en-US" sz="4400" dirty="0">
                <a:latin typeface="Times New Roman" panose="02020603050405020304" pitchFamily="18" charset="0"/>
                <a:ea typeface="DFKai-SB" panose="03000509000000000000" pitchFamily="65" charset="-120"/>
                <a:cs typeface="Times New Roman" panose="02020603050405020304" pitchFamily="18" charset="0"/>
              </a:rPr>
              <a:t>約瑟，不與他說和睦的話。約瑟做了一夢，告訴他哥哥們，</a:t>
            </a:r>
            <a:r>
              <a:rPr lang="zh-TW" altLang="en-US" sz="4400" b="1" u="sng"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他們就越發恨他</a:t>
            </a:r>
            <a:r>
              <a:rPr lang="zh-TW" altLang="en-US" sz="4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4400" dirty="0" smtClean="0">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4000" dirty="0" smtClean="0">
                <a:latin typeface="Times New Roman" panose="02020603050405020304" pitchFamily="18" charset="0"/>
                <a:ea typeface="DFKai-SB" panose="03000509000000000000" pitchFamily="65" charset="-120"/>
                <a:cs typeface="Times New Roman" panose="02020603050405020304" pitchFamily="18" charset="0"/>
              </a:rPr>
              <a:t>約</a:t>
            </a:r>
            <a:r>
              <a:rPr lang="zh-TW" altLang="en-US" sz="4000" dirty="0">
                <a:latin typeface="Times New Roman" panose="02020603050405020304" pitchFamily="18" charset="0"/>
                <a:ea typeface="DFKai-SB" panose="03000509000000000000" pitchFamily="65" charset="-120"/>
                <a:cs typeface="Times New Roman" panose="02020603050405020304" pitchFamily="18" charset="0"/>
              </a:rPr>
              <a:t>一 </a:t>
            </a:r>
            <a:r>
              <a:rPr lang="en-US" altLang="zh-TW" sz="4000" dirty="0" smtClean="0">
                <a:latin typeface="Times New Roman" panose="02020603050405020304" pitchFamily="18" charset="0"/>
                <a:ea typeface="DFKai-SB" panose="03000509000000000000" pitchFamily="65" charset="-120"/>
                <a:cs typeface="Times New Roman" panose="02020603050405020304" pitchFamily="18" charset="0"/>
              </a:rPr>
              <a:t>2:11</a:t>
            </a:r>
            <a:r>
              <a:rPr lang="zh-TW" altLang="en-US" sz="4000" dirty="0" smtClean="0">
                <a:latin typeface="Times New Roman" panose="02020603050405020304" pitchFamily="18" charset="0"/>
                <a:ea typeface="DFKai-SB" panose="03000509000000000000" pitchFamily="65" charset="-120"/>
                <a:cs typeface="Times New Roman" panose="02020603050405020304" pitchFamily="18" charset="0"/>
              </a:rPr>
              <a:t>惟獨</a:t>
            </a:r>
            <a:r>
              <a:rPr lang="zh-TW" altLang="en-US" sz="4000" b="1"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恨</a:t>
            </a:r>
            <a:r>
              <a:rPr lang="zh-TW" altLang="en-US" sz="4000" dirty="0">
                <a:latin typeface="Times New Roman" panose="02020603050405020304" pitchFamily="18" charset="0"/>
                <a:ea typeface="DFKai-SB" panose="03000509000000000000" pitchFamily="65" charset="-120"/>
                <a:cs typeface="Times New Roman" panose="02020603050405020304" pitchFamily="18" charset="0"/>
              </a:rPr>
              <a:t>弟兄的，是在黑暗裡</a:t>
            </a:r>
            <a:endParaRPr lang="en-US" altLang="zh-CN" sz="400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8624659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771800" y="31880"/>
            <a:ext cx="6264696" cy="6771084"/>
          </a:xfrm>
          <a:prstGeom prst="rect">
            <a:avLst/>
          </a:prstGeom>
          <a:noFill/>
        </p:spPr>
        <p:txBody>
          <a:bodyPr wrap="square" rtlCol="0">
            <a:spAutoFit/>
          </a:bodyPr>
          <a:lstStyle/>
          <a:p>
            <a:pPr algn="ctr"/>
            <a:r>
              <a:rPr lang="zh-CN" altLang="en-US" sz="5400" dirty="0" smtClean="0">
                <a:latin typeface="Times New Roman" panose="02020603050405020304" pitchFamily="18" charset="0"/>
                <a:ea typeface="DFKai-SB" panose="03000509000000000000" pitchFamily="65" charset="-120"/>
                <a:cs typeface="Times New Roman" panose="02020603050405020304" pitchFamily="18" charset="0"/>
              </a:rPr>
              <a:t>誰奪了誰的丈夫？</a:t>
            </a:r>
            <a:endParaRPr lang="en-US" altLang="zh-TW" sz="5400" dirty="0" smtClean="0">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3800" dirty="0" smtClean="0">
                <a:solidFill>
                  <a:srgbClr val="00B050"/>
                </a:solidFill>
                <a:latin typeface="Times New Roman" panose="02020603050405020304" pitchFamily="18" charset="0"/>
                <a:ea typeface="DFKai-SB" panose="03000509000000000000" pitchFamily="65" charset="-120"/>
                <a:cs typeface="Times New Roman" panose="02020603050405020304" pitchFamily="18" charset="0"/>
              </a:rPr>
              <a:t>創</a:t>
            </a:r>
            <a:r>
              <a:rPr lang="en-US" altLang="zh-TW" sz="3800" dirty="0">
                <a:solidFill>
                  <a:srgbClr val="00B050"/>
                </a:solidFill>
                <a:latin typeface="Times New Roman" panose="02020603050405020304" pitchFamily="18" charset="0"/>
                <a:ea typeface="DFKai-SB" panose="03000509000000000000" pitchFamily="65" charset="-120"/>
                <a:cs typeface="Times New Roman" panose="02020603050405020304" pitchFamily="18" charset="0"/>
              </a:rPr>
              <a:t>30:14 </a:t>
            </a:r>
            <a:r>
              <a:rPr lang="en-US" altLang="zh-CN" sz="3800" dirty="0" smtClean="0">
                <a:solidFill>
                  <a:srgbClr val="00B050"/>
                </a:solidFill>
                <a:latin typeface="Times New Roman" panose="02020603050405020304" pitchFamily="18" charset="0"/>
                <a:ea typeface="DFKai-SB" panose="03000509000000000000" pitchFamily="65" charset="-120"/>
                <a:cs typeface="Times New Roman" panose="02020603050405020304" pitchFamily="18" charset="0"/>
              </a:rPr>
              <a:t>-16</a:t>
            </a:r>
            <a:r>
              <a:rPr lang="zh-TW" altLang="en-US" sz="3800" dirty="0" smtClean="0">
                <a:latin typeface="Times New Roman" panose="02020603050405020304" pitchFamily="18" charset="0"/>
                <a:ea typeface="DFKai-SB" panose="03000509000000000000" pitchFamily="65" charset="-120"/>
                <a:cs typeface="Times New Roman" panose="02020603050405020304" pitchFamily="18" charset="0"/>
              </a:rPr>
              <a:t>割</a:t>
            </a:r>
            <a:r>
              <a:rPr lang="zh-TW" altLang="en-US" sz="3800" dirty="0">
                <a:latin typeface="Times New Roman" panose="02020603050405020304" pitchFamily="18" charset="0"/>
                <a:ea typeface="DFKai-SB" panose="03000509000000000000" pitchFamily="65" charset="-120"/>
                <a:cs typeface="Times New Roman" panose="02020603050405020304" pitchFamily="18" charset="0"/>
              </a:rPr>
              <a:t>麥子的時候，</a:t>
            </a:r>
            <a:r>
              <a:rPr lang="zh-TW" altLang="en-US" sz="3800" b="1"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流便</a:t>
            </a:r>
            <a:r>
              <a:rPr lang="zh-TW" altLang="en-US" sz="3800" dirty="0">
                <a:latin typeface="Times New Roman" panose="02020603050405020304" pitchFamily="18" charset="0"/>
                <a:ea typeface="DFKai-SB" panose="03000509000000000000" pitchFamily="65" charset="-120"/>
                <a:cs typeface="Times New Roman" panose="02020603050405020304" pitchFamily="18" charset="0"/>
              </a:rPr>
              <a:t>往田裡去，尋見</a:t>
            </a:r>
            <a:r>
              <a:rPr lang="zh-TW" altLang="en-US" sz="3800" b="1"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風茄</a:t>
            </a:r>
            <a:r>
              <a:rPr lang="zh-TW" altLang="en-US" sz="3800" dirty="0">
                <a:latin typeface="Times New Roman" panose="02020603050405020304" pitchFamily="18" charset="0"/>
                <a:ea typeface="DFKai-SB" panose="03000509000000000000" pitchFamily="65" charset="-120"/>
                <a:cs typeface="Times New Roman" panose="02020603050405020304" pitchFamily="18" charset="0"/>
              </a:rPr>
              <a:t>，拿來給他母親利亞。拉結對利亞說：「</a:t>
            </a:r>
            <a:r>
              <a:rPr lang="zh-TW" altLang="en-US" sz="3800" u="sng" dirty="0">
                <a:latin typeface="Times New Roman" panose="02020603050405020304" pitchFamily="18" charset="0"/>
                <a:ea typeface="DFKai-SB" panose="03000509000000000000" pitchFamily="65" charset="-120"/>
                <a:cs typeface="Times New Roman" panose="02020603050405020304" pitchFamily="18" charset="0"/>
              </a:rPr>
              <a:t>請你把你兒子的風茄給我些。</a:t>
            </a:r>
            <a:r>
              <a:rPr lang="zh-TW" altLang="en-US" sz="3800" dirty="0" smtClean="0">
                <a:latin typeface="Times New Roman" panose="02020603050405020304" pitchFamily="18" charset="0"/>
                <a:ea typeface="DFKai-SB" panose="03000509000000000000" pitchFamily="65" charset="-120"/>
                <a:cs typeface="Times New Roman" panose="02020603050405020304" pitchFamily="18" charset="0"/>
              </a:rPr>
              <a:t>」利</a:t>
            </a:r>
            <a:r>
              <a:rPr lang="zh-TW" altLang="en-US" sz="3800" dirty="0">
                <a:latin typeface="Times New Roman" panose="02020603050405020304" pitchFamily="18" charset="0"/>
                <a:ea typeface="DFKai-SB" panose="03000509000000000000" pitchFamily="65" charset="-120"/>
                <a:cs typeface="Times New Roman" panose="02020603050405020304" pitchFamily="18" charset="0"/>
              </a:rPr>
              <a:t>亞說：「</a:t>
            </a:r>
            <a:r>
              <a:rPr lang="zh-TW" altLang="en-US" sz="3800" b="1" u="sng" dirty="0">
                <a:solidFill>
                  <a:srgbClr val="3333FF"/>
                </a:solidFill>
                <a:latin typeface="Times New Roman" panose="02020603050405020304" pitchFamily="18" charset="0"/>
                <a:ea typeface="DFKai-SB" panose="03000509000000000000" pitchFamily="65" charset="-120"/>
                <a:cs typeface="Times New Roman" panose="02020603050405020304" pitchFamily="18" charset="0"/>
              </a:rPr>
              <a:t>你奪了我的丈夫還算小事嗎</a:t>
            </a:r>
            <a:r>
              <a:rPr lang="zh-TW" altLang="en-US" sz="3800" dirty="0">
                <a:latin typeface="Times New Roman" panose="02020603050405020304" pitchFamily="18" charset="0"/>
                <a:ea typeface="DFKai-SB" panose="03000509000000000000" pitchFamily="65" charset="-120"/>
                <a:cs typeface="Times New Roman" panose="02020603050405020304" pitchFamily="18" charset="0"/>
              </a:rPr>
              <a:t>？你又要奪我兒子的風茄嗎？」拉結說：「為你兒子的風茄，</a:t>
            </a:r>
            <a:r>
              <a:rPr lang="zh-TW" altLang="en-US" sz="3800" b="1" u="sng" dirty="0">
                <a:latin typeface="Times New Roman" panose="02020603050405020304" pitchFamily="18" charset="0"/>
                <a:ea typeface="DFKai-SB" panose="03000509000000000000" pitchFamily="65" charset="-120"/>
                <a:cs typeface="Times New Roman" panose="02020603050405020304" pitchFamily="18" charset="0"/>
              </a:rPr>
              <a:t>今夜他可以與你同寢。</a:t>
            </a:r>
            <a:r>
              <a:rPr lang="zh-TW" altLang="en-US" sz="38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3800" dirty="0" smtClean="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4578" name="Picture 2" descr="http://www.thepoisonreview.com/wp-content/uploads/mandragora-209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3" y="-16388"/>
            <a:ext cx="2771800" cy="3978660"/>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a:xfrm>
            <a:off x="2643" y="3962272"/>
            <a:ext cx="2769157" cy="1815882"/>
          </a:xfrm>
          <a:prstGeom prst="rect">
            <a:avLst/>
          </a:prstGeom>
          <a:noFill/>
        </p:spPr>
        <p:txBody>
          <a:bodyPr wrap="square" rtlCol="0">
            <a:spAutoFit/>
          </a:bodyPr>
          <a:lstStyle/>
          <a:p>
            <a:r>
              <a:rPr lang="en-US" sz="2800" dirty="0">
                <a:latin typeface="Times New Roman" panose="02020603050405020304" pitchFamily="18" charset="0"/>
                <a:ea typeface="DFKai-SB" panose="03000509000000000000" pitchFamily="65" charset="-120"/>
                <a:cs typeface="Times New Roman" panose="02020603050405020304" pitchFamily="18" charset="0"/>
              </a:rPr>
              <a:t>mandrake </a:t>
            </a:r>
            <a:r>
              <a:rPr lang="en-US" sz="2800" dirty="0" smtClean="0">
                <a:latin typeface="Times New Roman" panose="02020603050405020304" pitchFamily="18" charset="0"/>
                <a:ea typeface="DFKai-SB" panose="03000509000000000000" pitchFamily="65" charset="-120"/>
                <a:cs typeface="Times New Roman" panose="02020603050405020304" pitchFamily="18" charset="0"/>
              </a:rPr>
              <a:t>berries </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風</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茄在古代被看為能醫治不孕。</a:t>
            </a:r>
            <a:endParaRPr lang="en-US" altLang="zh-CN" sz="2800" dirty="0" smtClean="0">
              <a:latin typeface="Times New Roman" panose="02020603050405020304" pitchFamily="18" charset="0"/>
              <a:ea typeface="DFKai-SB" panose="03000509000000000000" pitchFamily="65" charset="-120"/>
              <a:cs typeface="Times New Roman" panose="02020603050405020304" pitchFamily="18" charset="0"/>
            </a:endParaRPr>
          </a:p>
          <a:p>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果子</a:t>
            </a:r>
            <a:r>
              <a:rPr lang="en-US" altLang="zh-CN" sz="2800" dirty="0" smtClean="0">
                <a:latin typeface="Times New Roman" panose="02020603050405020304" pitchFamily="18" charset="0"/>
                <a:ea typeface="DFKai-SB" panose="03000509000000000000" pitchFamily="65" charset="-120"/>
                <a:cs typeface="Times New Roman" panose="02020603050405020304" pitchFamily="18" charset="0"/>
              </a:rPr>
              <a:t>love-apples</a:t>
            </a:r>
            <a:endParaRPr lang="en-US" sz="28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4580" name="Picture 4" descr="Mandrake in Heavy Fruit"/>
          <p:cNvPicPr>
            <a:picLocks noChangeAspect="1" noChangeArrowheads="1"/>
          </p:cNvPicPr>
          <p:nvPr/>
        </p:nvPicPr>
        <p:blipFill rotWithShape="1">
          <a:blip r:embed="rId3">
            <a:extLst>
              <a:ext uri="{28A0092B-C50C-407E-A947-70E740481C1C}">
                <a14:useLocalDpi xmlns:a14="http://schemas.microsoft.com/office/drawing/2010/main" val="0"/>
              </a:ext>
            </a:extLst>
          </a:blip>
          <a:srcRect l="25889" t="23066" r="16205" b="12141"/>
          <a:stretch/>
        </p:blipFill>
        <p:spPr bwMode="auto">
          <a:xfrm>
            <a:off x="517406" y="5762389"/>
            <a:ext cx="1742273" cy="1095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5231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1"/>
          <p:cNvSpPr txBox="1">
            <a:spLocks noChangeArrowheads="1"/>
          </p:cNvSpPr>
          <p:nvPr/>
        </p:nvSpPr>
        <p:spPr bwMode="auto">
          <a:xfrm>
            <a:off x="132663" y="66461"/>
            <a:ext cx="8928100"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zh-CN" altLang="en-US" sz="4400" dirty="0">
                <a:latin typeface="Times New Roman" pitchFamily="18" charset="0"/>
                <a:ea typeface="DFKai-SB" pitchFamily="65" charset="-120"/>
                <a:cs typeface="Times New Roman" pitchFamily="18" charset="0"/>
              </a:rPr>
              <a:t>利</a:t>
            </a:r>
            <a:r>
              <a:rPr lang="zh-CN" altLang="en-US" sz="4400" dirty="0" smtClean="0">
                <a:latin typeface="Times New Roman" pitchFamily="18" charset="0"/>
                <a:ea typeface="DFKai-SB" pitchFamily="65" charset="-120"/>
                <a:cs typeface="Times New Roman" pitchFamily="18" charset="0"/>
              </a:rPr>
              <a:t>亞的包袱：我的丈夫不屬於我！</a:t>
            </a:r>
            <a:endParaRPr lang="en-US" altLang="zh-CN" sz="4400" dirty="0" smtClean="0">
              <a:latin typeface="Times New Roman" pitchFamily="18" charset="0"/>
              <a:ea typeface="DFKai-SB" pitchFamily="65" charset="-120"/>
              <a:cs typeface="Times New Roman" pitchFamily="18" charset="0"/>
            </a:endParaRPr>
          </a:p>
          <a:p>
            <a:r>
              <a:rPr lang="zh-CN" altLang="en-US" sz="4400" dirty="0" smtClean="0">
                <a:solidFill>
                  <a:srgbClr val="00B050"/>
                </a:solidFill>
                <a:latin typeface="Times New Roman" pitchFamily="18" charset="0"/>
                <a:ea typeface="DFKai-SB" pitchFamily="65" charset="-120"/>
                <a:cs typeface="Times New Roman" pitchFamily="18" charset="0"/>
              </a:rPr>
              <a:t>創</a:t>
            </a:r>
            <a:r>
              <a:rPr lang="en-US" altLang="zh-TW" sz="4400" dirty="0" smtClean="0">
                <a:solidFill>
                  <a:srgbClr val="00B050"/>
                </a:solidFill>
                <a:latin typeface="Times New Roman" pitchFamily="18" charset="0"/>
                <a:ea typeface="DFKai-SB" pitchFamily="65" charset="-120"/>
                <a:cs typeface="Times New Roman" pitchFamily="18" charset="0"/>
              </a:rPr>
              <a:t>29</a:t>
            </a:r>
            <a:r>
              <a:rPr lang="en-US" altLang="zh-CN" sz="4400" dirty="0" smtClean="0">
                <a:solidFill>
                  <a:srgbClr val="00B050"/>
                </a:solidFill>
                <a:latin typeface="Times New Roman" pitchFamily="18" charset="0"/>
                <a:ea typeface="DFKai-SB" pitchFamily="65" charset="-120"/>
                <a:cs typeface="Times New Roman" pitchFamily="18" charset="0"/>
              </a:rPr>
              <a:t>-30</a:t>
            </a:r>
            <a:r>
              <a:rPr lang="zh-TW" altLang="en-US" sz="4400" dirty="0" smtClean="0">
                <a:solidFill>
                  <a:srgbClr val="0033CC"/>
                </a:solidFill>
                <a:latin typeface="Times New Roman" pitchFamily="18" charset="0"/>
                <a:ea typeface="DFKai-SB" pitchFamily="65" charset="-120"/>
                <a:cs typeface="Times New Roman" pitchFamily="18" charset="0"/>
              </a:rPr>
              <a:t>利未</a:t>
            </a:r>
            <a:r>
              <a:rPr lang="en-US" altLang="zh-TW" sz="4400" dirty="0" smtClean="0">
                <a:solidFill>
                  <a:srgbClr val="0033CC"/>
                </a:solidFill>
                <a:latin typeface="Times New Roman" pitchFamily="18" charset="0"/>
                <a:ea typeface="DFKai-SB" pitchFamily="65" charset="-120"/>
                <a:cs typeface="Times New Roman" pitchFamily="18" charset="0"/>
              </a:rPr>
              <a:t>(3)</a:t>
            </a:r>
            <a:r>
              <a:rPr lang="zh-CN" altLang="en-US" sz="4400" dirty="0" smtClean="0">
                <a:latin typeface="Times New Roman" pitchFamily="18" charset="0"/>
                <a:ea typeface="DFKai-SB" pitchFamily="65" charset="-120"/>
                <a:cs typeface="Times New Roman" pitchFamily="18" charset="0"/>
              </a:rPr>
              <a:t>：</a:t>
            </a:r>
            <a:r>
              <a:rPr lang="zh-TW" altLang="en-US" sz="4400" dirty="0" smtClean="0">
                <a:latin typeface="Times New Roman" pitchFamily="18" charset="0"/>
                <a:ea typeface="DFKai-SB" pitchFamily="65" charset="-120"/>
                <a:cs typeface="Times New Roman" pitchFamily="18" charset="0"/>
              </a:rPr>
              <a:t>「</a:t>
            </a:r>
            <a:r>
              <a:rPr lang="zh-TW" altLang="en-US" sz="4400" dirty="0">
                <a:latin typeface="Times New Roman" pitchFamily="18" charset="0"/>
                <a:ea typeface="DFKai-SB" pitchFamily="65" charset="-120"/>
                <a:cs typeface="Times New Roman" pitchFamily="18" charset="0"/>
              </a:rPr>
              <a:t>我給丈夫生了三個兒子，他必與我聯合</a:t>
            </a:r>
            <a:r>
              <a:rPr lang="zh-TW" altLang="en-US" sz="4400" dirty="0" smtClean="0">
                <a:latin typeface="Times New Roman" pitchFamily="18" charset="0"/>
                <a:ea typeface="DFKai-SB" pitchFamily="65" charset="-120"/>
                <a:cs typeface="Times New Roman" pitchFamily="18" charset="0"/>
              </a:rPr>
              <a:t>。</a:t>
            </a:r>
            <a:r>
              <a:rPr lang="en-US" altLang="zh-TW" sz="4400" dirty="0">
                <a:latin typeface="Times New Roman" pitchFamily="18" charset="0"/>
                <a:ea typeface="DFKai-SB" pitchFamily="65" charset="-120"/>
                <a:cs typeface="Times New Roman" pitchFamily="18" charset="0"/>
              </a:rPr>
              <a:t>Now is the time</a:t>
            </a:r>
            <a:r>
              <a:rPr lang="en-US" altLang="zh-TW" sz="4400" dirty="0" smtClean="0">
                <a:latin typeface="Times New Roman" pitchFamily="18" charset="0"/>
                <a:ea typeface="DFKai-SB" pitchFamily="65" charset="-120"/>
                <a:cs typeface="Times New Roman" pitchFamily="18" charset="0"/>
              </a:rPr>
              <a:t>, </a:t>
            </a:r>
            <a:r>
              <a:rPr lang="en-US" altLang="zh-TW" sz="4400" u="sng" dirty="0">
                <a:solidFill>
                  <a:srgbClr val="FF0000"/>
                </a:solidFill>
                <a:latin typeface="Times New Roman" pitchFamily="18" charset="0"/>
                <a:ea typeface="DFKai-SB" pitchFamily="65" charset="-120"/>
                <a:cs typeface="Times New Roman" pitchFamily="18" charset="0"/>
              </a:rPr>
              <a:t>my husband </a:t>
            </a:r>
            <a:r>
              <a:rPr lang="en-US" altLang="zh-TW" sz="4400" dirty="0">
                <a:latin typeface="Times New Roman" pitchFamily="18" charset="0"/>
                <a:ea typeface="DFKai-SB" pitchFamily="65" charset="-120"/>
                <a:cs typeface="Times New Roman" pitchFamily="18" charset="0"/>
              </a:rPr>
              <a:t>will become attached to me</a:t>
            </a:r>
            <a:r>
              <a:rPr lang="zh-TW" altLang="en-US" sz="4400" dirty="0" smtClean="0">
                <a:latin typeface="Times New Roman" pitchFamily="18" charset="0"/>
                <a:ea typeface="DFKai-SB" pitchFamily="65" charset="-120"/>
                <a:cs typeface="Times New Roman" pitchFamily="18" charset="0"/>
              </a:rPr>
              <a:t>」</a:t>
            </a:r>
            <a:endParaRPr lang="en-US" altLang="zh-TW" sz="4400" dirty="0" smtClean="0">
              <a:latin typeface="Times New Roman" pitchFamily="18" charset="0"/>
              <a:ea typeface="DFKai-SB" pitchFamily="65" charset="-120"/>
              <a:cs typeface="Times New Roman" pitchFamily="18" charset="0"/>
            </a:endParaRPr>
          </a:p>
          <a:p>
            <a:r>
              <a:rPr lang="zh-HK" altLang="en-US" sz="4400" dirty="0" smtClean="0">
                <a:solidFill>
                  <a:srgbClr val="0033CC"/>
                </a:solidFill>
                <a:latin typeface="Times New Roman" pitchFamily="18" charset="0"/>
                <a:ea typeface="DFKai-SB" pitchFamily="65" charset="-120"/>
                <a:cs typeface="Times New Roman" pitchFamily="18" charset="0"/>
              </a:rPr>
              <a:t>西</a:t>
            </a:r>
            <a:r>
              <a:rPr lang="zh-HK" altLang="en-US" sz="4400" dirty="0">
                <a:solidFill>
                  <a:srgbClr val="0033CC"/>
                </a:solidFill>
                <a:latin typeface="Times New Roman" pitchFamily="18" charset="0"/>
                <a:ea typeface="DFKai-SB" pitchFamily="65" charset="-120"/>
                <a:cs typeface="Times New Roman" pitchFamily="18" charset="0"/>
              </a:rPr>
              <a:t>布</a:t>
            </a:r>
            <a:r>
              <a:rPr lang="zh-HK" altLang="en-US" sz="4400" dirty="0" smtClean="0">
                <a:solidFill>
                  <a:srgbClr val="0033CC"/>
                </a:solidFill>
                <a:latin typeface="Times New Roman" pitchFamily="18" charset="0"/>
                <a:ea typeface="DFKai-SB" pitchFamily="65" charset="-120"/>
                <a:cs typeface="Times New Roman" pitchFamily="18" charset="0"/>
              </a:rPr>
              <a:t>倫</a:t>
            </a:r>
            <a:r>
              <a:rPr lang="en-US" altLang="zh-HK" sz="4400" dirty="0" smtClean="0">
                <a:solidFill>
                  <a:srgbClr val="0033CC"/>
                </a:solidFill>
                <a:latin typeface="Times New Roman" pitchFamily="18" charset="0"/>
                <a:ea typeface="DFKai-SB" pitchFamily="65" charset="-120"/>
                <a:cs typeface="Times New Roman" pitchFamily="18" charset="0"/>
              </a:rPr>
              <a:t>(6)</a:t>
            </a:r>
            <a:r>
              <a:rPr lang="zh-TW" altLang="en-US" sz="4400" dirty="0" smtClean="0">
                <a:latin typeface="Times New Roman" pitchFamily="18" charset="0"/>
                <a:ea typeface="DFKai-SB" pitchFamily="65" charset="-120"/>
                <a:cs typeface="Times New Roman" pitchFamily="18" charset="0"/>
              </a:rPr>
              <a:t>：「神</a:t>
            </a:r>
            <a:r>
              <a:rPr lang="zh-TW" altLang="en-US" sz="4400" dirty="0">
                <a:latin typeface="Times New Roman" pitchFamily="18" charset="0"/>
                <a:ea typeface="DFKai-SB" pitchFamily="65" charset="-120"/>
                <a:cs typeface="Times New Roman" pitchFamily="18" charset="0"/>
              </a:rPr>
              <a:t>賜我厚賞；我丈夫必與我同</a:t>
            </a:r>
            <a:r>
              <a:rPr lang="zh-TW" altLang="en-US" sz="4400" dirty="0" smtClean="0">
                <a:latin typeface="Times New Roman" pitchFamily="18" charset="0"/>
                <a:ea typeface="DFKai-SB" pitchFamily="65" charset="-120"/>
                <a:cs typeface="Times New Roman" pitchFamily="18" charset="0"/>
              </a:rPr>
              <a:t>住</a:t>
            </a:r>
            <a:r>
              <a:rPr lang="en-US" altLang="zh-TW" sz="4400" dirty="0">
                <a:latin typeface="Times New Roman" pitchFamily="18" charset="0"/>
                <a:ea typeface="DFKai-SB" pitchFamily="65" charset="-120"/>
                <a:cs typeface="Times New Roman" pitchFamily="18" charset="0"/>
              </a:rPr>
              <a:t>now </a:t>
            </a:r>
            <a:r>
              <a:rPr lang="en-US" altLang="zh-TW" sz="4400" u="sng" dirty="0">
                <a:solidFill>
                  <a:srgbClr val="FF0000"/>
                </a:solidFill>
                <a:latin typeface="Times New Roman" pitchFamily="18" charset="0"/>
                <a:ea typeface="DFKai-SB" pitchFamily="65" charset="-120"/>
                <a:cs typeface="Times New Roman" pitchFamily="18" charset="0"/>
              </a:rPr>
              <a:t>my husband</a:t>
            </a:r>
            <a:r>
              <a:rPr lang="en-US" altLang="zh-TW" sz="4400" dirty="0">
                <a:solidFill>
                  <a:srgbClr val="FF0000"/>
                </a:solidFill>
                <a:latin typeface="Times New Roman" pitchFamily="18" charset="0"/>
                <a:ea typeface="DFKai-SB" pitchFamily="65" charset="-120"/>
                <a:cs typeface="Times New Roman" pitchFamily="18" charset="0"/>
              </a:rPr>
              <a:t> </a:t>
            </a:r>
            <a:r>
              <a:rPr lang="en-US" altLang="zh-TW" sz="4400" dirty="0">
                <a:latin typeface="Times New Roman" pitchFamily="18" charset="0"/>
                <a:ea typeface="DFKai-SB" pitchFamily="65" charset="-120"/>
                <a:cs typeface="Times New Roman" pitchFamily="18" charset="0"/>
              </a:rPr>
              <a:t>will honor me</a:t>
            </a:r>
            <a:r>
              <a:rPr lang="zh-TW" altLang="en-US" sz="4400" dirty="0" smtClean="0">
                <a:latin typeface="Times New Roman" pitchFamily="18" charset="0"/>
                <a:ea typeface="DFKai-SB" pitchFamily="65" charset="-120"/>
                <a:cs typeface="Times New Roman" pitchFamily="18" charset="0"/>
              </a:rPr>
              <a:t>，</a:t>
            </a:r>
            <a:r>
              <a:rPr lang="zh-TW" altLang="en-US" sz="4400" dirty="0">
                <a:latin typeface="Times New Roman" pitchFamily="18" charset="0"/>
                <a:ea typeface="DFKai-SB" pitchFamily="65" charset="-120"/>
                <a:cs typeface="Times New Roman" pitchFamily="18" charset="0"/>
              </a:rPr>
              <a:t>因我給他生了六個兒子</a:t>
            </a:r>
            <a:r>
              <a:rPr lang="zh-TW" altLang="en-US" sz="4400" dirty="0" smtClean="0">
                <a:latin typeface="Times New Roman" pitchFamily="18" charset="0"/>
                <a:ea typeface="DFKai-SB" pitchFamily="65" charset="-120"/>
                <a:cs typeface="Times New Roman" pitchFamily="18" charset="0"/>
              </a:rPr>
              <a:t>」。</a:t>
            </a:r>
            <a:r>
              <a:rPr lang="zh-CN" altLang="en-US" sz="4400" dirty="0" smtClean="0">
                <a:latin typeface="Times New Roman" pitchFamily="18" charset="0"/>
                <a:ea typeface="DFKai-SB" pitchFamily="65" charset="-120"/>
                <a:cs typeface="Times New Roman" pitchFamily="18" charset="0"/>
              </a:rPr>
              <a:t>（五次）</a:t>
            </a:r>
            <a:endParaRPr lang="en-US" altLang="zh-TW" sz="4400" dirty="0">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val="34727054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1"/>
          <p:cNvSpPr txBox="1">
            <a:spLocks noChangeArrowheads="1"/>
          </p:cNvSpPr>
          <p:nvPr/>
        </p:nvSpPr>
        <p:spPr bwMode="auto">
          <a:xfrm>
            <a:off x="107950" y="115888"/>
            <a:ext cx="8928100"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zh-CN" sz="5400" dirty="0" smtClean="0">
                <a:latin typeface="Times New Roman" pitchFamily="18" charset="0"/>
                <a:ea typeface="DFKai-SB" pitchFamily="65" charset="-120"/>
                <a:cs typeface="Times New Roman" pitchFamily="18" charset="0"/>
              </a:rPr>
              <a:t>2.</a:t>
            </a:r>
            <a:r>
              <a:rPr lang="zh-CN" altLang="en-US" sz="5400" dirty="0" smtClean="0">
                <a:latin typeface="Times New Roman" pitchFamily="18" charset="0"/>
                <a:ea typeface="DFKai-SB" pitchFamily="65" charset="-120"/>
                <a:cs typeface="Times New Roman" pitchFamily="18" charset="0"/>
              </a:rPr>
              <a:t>延續到下一代陰影和偏愛</a:t>
            </a:r>
            <a:endParaRPr lang="en-US" altLang="zh-CN" sz="5400" dirty="0" smtClean="0">
              <a:latin typeface="Times New Roman" pitchFamily="18" charset="0"/>
              <a:ea typeface="DFKai-SB" pitchFamily="65" charset="-120"/>
              <a:cs typeface="Times New Roman" pitchFamily="18" charset="0"/>
            </a:endParaRPr>
          </a:p>
          <a:p>
            <a:r>
              <a:rPr lang="zh-CN" altLang="en-US" sz="6000" dirty="0" smtClean="0">
                <a:solidFill>
                  <a:srgbClr val="00B050"/>
                </a:solidFill>
                <a:latin typeface="Times New Roman" pitchFamily="18" charset="0"/>
                <a:ea typeface="DFKai-SB" pitchFamily="65" charset="-120"/>
                <a:cs typeface="Times New Roman" pitchFamily="18" charset="0"/>
              </a:rPr>
              <a:t>創</a:t>
            </a:r>
            <a:r>
              <a:rPr lang="en-US" altLang="zh-TW" sz="6000" dirty="0" smtClean="0">
                <a:solidFill>
                  <a:srgbClr val="00B050"/>
                </a:solidFill>
                <a:latin typeface="Times New Roman" pitchFamily="18" charset="0"/>
                <a:ea typeface="DFKai-SB" pitchFamily="65" charset="-120"/>
                <a:cs typeface="Times New Roman" pitchFamily="18" charset="0"/>
              </a:rPr>
              <a:t>33:2</a:t>
            </a:r>
            <a:r>
              <a:rPr lang="zh-TW" altLang="en-US" sz="6000" dirty="0" smtClean="0">
                <a:solidFill>
                  <a:srgbClr val="0033CC"/>
                </a:solidFill>
                <a:latin typeface="Times New Roman" pitchFamily="18" charset="0"/>
                <a:ea typeface="DFKai-SB" pitchFamily="65" charset="-120"/>
                <a:cs typeface="Times New Roman" pitchFamily="18" charset="0"/>
              </a:rPr>
              <a:t>並且</a:t>
            </a:r>
            <a:r>
              <a:rPr lang="zh-TW" altLang="en-US" sz="6000" dirty="0">
                <a:solidFill>
                  <a:srgbClr val="0033CC"/>
                </a:solidFill>
                <a:latin typeface="Times New Roman" pitchFamily="18" charset="0"/>
                <a:ea typeface="DFKai-SB" pitchFamily="65" charset="-120"/>
                <a:cs typeface="Times New Roman" pitchFamily="18" charset="0"/>
              </a:rPr>
              <a:t>叫兩個使女和她們的孩子在前頭，利亞和她的孩子在後頭，</a:t>
            </a:r>
            <a:r>
              <a:rPr lang="zh-TW" altLang="en-US" sz="6000" u="sng" dirty="0">
                <a:solidFill>
                  <a:srgbClr val="0033CC"/>
                </a:solidFill>
                <a:latin typeface="Times New Roman" pitchFamily="18" charset="0"/>
                <a:ea typeface="DFKai-SB" pitchFamily="65" charset="-120"/>
                <a:cs typeface="Times New Roman" pitchFamily="18" charset="0"/>
              </a:rPr>
              <a:t>拉結和約瑟在儘後頭</a:t>
            </a:r>
            <a:r>
              <a:rPr lang="zh-TW" altLang="en-US" sz="6000" dirty="0" smtClean="0">
                <a:solidFill>
                  <a:srgbClr val="0033CC"/>
                </a:solidFill>
                <a:latin typeface="Times New Roman" pitchFamily="18" charset="0"/>
                <a:ea typeface="DFKai-SB" pitchFamily="65" charset="-120"/>
                <a:cs typeface="Times New Roman" pitchFamily="18" charset="0"/>
              </a:rPr>
              <a:t>。</a:t>
            </a:r>
            <a:endParaRPr lang="en-US" altLang="zh-TW" sz="6000" dirty="0" smtClean="0">
              <a:solidFill>
                <a:srgbClr val="0033CC"/>
              </a:solidFill>
              <a:latin typeface="Times New Roman" pitchFamily="18" charset="0"/>
              <a:ea typeface="DFKai-SB" pitchFamily="65" charset="-120"/>
              <a:cs typeface="Times New Roman" pitchFamily="18" charset="0"/>
            </a:endParaRPr>
          </a:p>
          <a:p>
            <a:r>
              <a:rPr lang="en-US" altLang="zh-CN" sz="4800" dirty="0" smtClean="0">
                <a:latin typeface="Times New Roman" pitchFamily="18" charset="0"/>
                <a:ea typeface="DFKai-SB" pitchFamily="65" charset="-120"/>
                <a:cs typeface="Times New Roman" pitchFamily="18" charset="0"/>
              </a:rPr>
              <a:t>【</a:t>
            </a:r>
            <a:r>
              <a:rPr lang="zh-CN" altLang="en-US" sz="4800" dirty="0" smtClean="0">
                <a:latin typeface="Times New Roman" pitchFamily="18" charset="0"/>
                <a:ea typeface="DFKai-SB" pitchFamily="65" charset="-120"/>
                <a:cs typeface="Times New Roman" pitchFamily="18" charset="0"/>
              </a:rPr>
              <a:t>當以掃與四百男丁接近時</a:t>
            </a:r>
            <a:r>
              <a:rPr lang="en-US" altLang="zh-CN" sz="4800" dirty="0" smtClean="0">
                <a:latin typeface="Times New Roman" pitchFamily="18" charset="0"/>
                <a:ea typeface="DFKai-SB" pitchFamily="65" charset="-120"/>
                <a:cs typeface="Times New Roman" pitchFamily="18" charset="0"/>
              </a:rPr>
              <a:t>】</a:t>
            </a:r>
            <a:endParaRPr lang="en-US" altLang="zh-TW" sz="4800" dirty="0">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val="27713606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virtueonline.org/sites/default/files/styles/news-large/public/wounded%20healer.jpg?itok=zTKtEW-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6962"/>
            <a:ext cx="5388722" cy="26610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bookroom.cocm.org.uk/content/images/thumbs/0000375_-the-wounded-healer.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8722" y="4196962"/>
            <a:ext cx="1842257" cy="26610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hop.campus.org.tw/Images/thumbs/000416191_250_250.jpg"/>
          <p:cNvPicPr>
            <a:picLocks noChangeAspect="1" noChangeArrowheads="1"/>
          </p:cNvPicPr>
          <p:nvPr/>
        </p:nvPicPr>
        <p:blipFill rotWithShape="1">
          <a:blip r:embed="rId4">
            <a:extLst>
              <a:ext uri="{28A0092B-C50C-407E-A947-70E740481C1C}">
                <a14:useLocalDpi xmlns:a14="http://schemas.microsoft.com/office/drawing/2010/main" val="0"/>
              </a:ext>
            </a:extLst>
          </a:blip>
          <a:srcRect l="14183" r="17102" b="2990"/>
          <a:stretch/>
        </p:blipFill>
        <p:spPr bwMode="auto">
          <a:xfrm>
            <a:off x="7230979" y="4196962"/>
            <a:ext cx="1913021" cy="2661038"/>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147523" y="0"/>
            <a:ext cx="8734926" cy="4247317"/>
          </a:xfrm>
          <a:prstGeom prst="rect">
            <a:avLst/>
          </a:prstGeom>
          <a:noFill/>
        </p:spPr>
        <p:txBody>
          <a:bodyPr wrap="square" rtlCol="0">
            <a:spAutoFit/>
          </a:bodyPr>
          <a:lstStyle/>
          <a:p>
            <a:pPr algn="ctr"/>
            <a:r>
              <a:rPr lang="zh-CN" altLang="en-US" sz="5400" dirty="0" smtClean="0">
                <a:latin typeface="標楷體" panose="03000509000000000000" pitchFamily="65" charset="-120"/>
                <a:ea typeface="標楷體" panose="03000509000000000000" pitchFamily="65" charset="-120"/>
              </a:rPr>
              <a:t>人的兩個選擇</a:t>
            </a:r>
            <a:endParaRPr lang="en-US" altLang="zh-CN" sz="5400" dirty="0" smtClean="0">
              <a:latin typeface="標楷體" panose="03000509000000000000" pitchFamily="65" charset="-120"/>
              <a:ea typeface="標楷體" panose="03000509000000000000" pitchFamily="65" charset="-120"/>
            </a:endParaRPr>
          </a:p>
          <a:p>
            <a:r>
              <a:rPr lang="en-US" altLang="zh-CN" sz="5400" dirty="0" smtClean="0">
                <a:latin typeface="標楷體" panose="03000509000000000000" pitchFamily="65" charset="-120"/>
                <a:ea typeface="標楷體" panose="03000509000000000000" pitchFamily="65" charset="-120"/>
              </a:rPr>
              <a:t>1.</a:t>
            </a:r>
            <a:r>
              <a:rPr lang="zh-CN" altLang="en-US" sz="5400" dirty="0" smtClean="0">
                <a:latin typeface="標楷體" panose="03000509000000000000" pitchFamily="65" charset="-120"/>
                <a:ea typeface="標楷體" panose="03000509000000000000" pitchFamily="65" charset="-120"/>
              </a:rPr>
              <a:t>帶著戰傷的精兵</a:t>
            </a:r>
            <a:r>
              <a:rPr lang="en-US" altLang="zh-CN" sz="5400" dirty="0" smtClean="0">
                <a:latin typeface="標楷體" panose="03000509000000000000" pitchFamily="65" charset="-120"/>
                <a:ea typeface="標楷體" panose="03000509000000000000" pitchFamily="65" charset="-120"/>
              </a:rPr>
              <a:t>/</a:t>
            </a:r>
            <a:r>
              <a:rPr lang="zh-CN" altLang="en-US" sz="5400" u="sng" dirty="0" smtClean="0">
                <a:solidFill>
                  <a:srgbClr val="FF0000"/>
                </a:solidFill>
                <a:latin typeface="標楷體" panose="03000509000000000000" pitchFamily="65" charset="-120"/>
                <a:ea typeface="標楷體" panose="03000509000000000000" pitchFamily="65" charset="-120"/>
              </a:rPr>
              <a:t>成為勝過歷史陰影的蒙恩的人</a:t>
            </a:r>
            <a:endParaRPr lang="en-US" altLang="zh-CN" sz="5400" u="sng" dirty="0" smtClean="0">
              <a:solidFill>
                <a:srgbClr val="FF0000"/>
              </a:solidFill>
              <a:latin typeface="標楷體" panose="03000509000000000000" pitchFamily="65" charset="-120"/>
              <a:ea typeface="標楷體" panose="03000509000000000000" pitchFamily="65" charset="-120"/>
            </a:endParaRPr>
          </a:p>
          <a:p>
            <a:r>
              <a:rPr lang="en-US" altLang="zh-CN" sz="5400" dirty="0" smtClean="0">
                <a:latin typeface="標楷體" panose="03000509000000000000" pitchFamily="65" charset="-120"/>
                <a:ea typeface="標楷體" panose="03000509000000000000" pitchFamily="65" charset="-120"/>
              </a:rPr>
              <a:t>2.</a:t>
            </a:r>
            <a:r>
              <a:rPr lang="zh-CN" altLang="en-US" sz="5400" dirty="0" smtClean="0">
                <a:latin typeface="標楷體" panose="03000509000000000000" pitchFamily="65" charset="-120"/>
                <a:ea typeface="標楷體" panose="03000509000000000000" pitchFamily="65" charset="-120"/>
              </a:rPr>
              <a:t>帶著戰傷的殘兵</a:t>
            </a:r>
            <a:r>
              <a:rPr lang="en-US" altLang="zh-CN" sz="5400" dirty="0" smtClean="0">
                <a:latin typeface="標楷體" panose="03000509000000000000" pitchFamily="65" charset="-120"/>
                <a:ea typeface="標楷體" panose="03000509000000000000" pitchFamily="65" charset="-120"/>
              </a:rPr>
              <a:t>/</a:t>
            </a:r>
            <a:r>
              <a:rPr lang="zh-CN" altLang="en-US" sz="5400" dirty="0">
                <a:solidFill>
                  <a:srgbClr val="0033CC"/>
                </a:solidFill>
                <a:latin typeface="標楷體" panose="03000509000000000000" pitchFamily="65" charset="-120"/>
                <a:ea typeface="標楷體" panose="03000509000000000000" pitchFamily="65" charset="-120"/>
              </a:rPr>
              <a:t>散播</a:t>
            </a:r>
            <a:r>
              <a:rPr lang="zh-CN" altLang="en-US" sz="5400" dirty="0" smtClean="0">
                <a:solidFill>
                  <a:srgbClr val="0033CC"/>
                </a:solidFill>
                <a:latin typeface="標楷體" panose="03000509000000000000" pitchFamily="65" charset="-120"/>
                <a:ea typeface="標楷體" panose="03000509000000000000" pitchFamily="65" charset="-120"/>
              </a:rPr>
              <a:t>歷史傷痕的埋怨和怨毒人</a:t>
            </a:r>
            <a:endParaRPr lang="zh-HK" altLang="en-US" sz="5400" dirty="0">
              <a:solidFill>
                <a:srgbClr val="0033CC"/>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2888764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文字方塊 6"/>
          <p:cNvSpPr txBox="1">
            <a:spLocks noChangeArrowheads="1"/>
          </p:cNvSpPr>
          <p:nvPr/>
        </p:nvSpPr>
        <p:spPr bwMode="auto">
          <a:xfrm>
            <a:off x="2843213" y="1268413"/>
            <a:ext cx="6300787"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kumimoji="0" lang="zh-CN" altLang="en-US" sz="4400" dirty="0" smtClean="0">
                <a:latin typeface="Times New Roman" panose="02020603050405020304" pitchFamily="18" charset="0"/>
                <a:ea typeface="標楷體" panose="03000509000000000000" pitchFamily="65" charset="-120"/>
                <a:cs typeface="Times New Roman" panose="02020603050405020304" pitchFamily="18" charset="0"/>
              </a:rPr>
              <a:t>威廉</a:t>
            </a:r>
            <a:r>
              <a:rPr kumimoji="0"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克</a:t>
            </a:r>
            <a:r>
              <a:rPr kumimoji="0" lang="zh-TW" altLang="en-US" sz="4400" dirty="0">
                <a:latin typeface="Times New Roman" panose="02020603050405020304" pitchFamily="18" charset="0"/>
                <a:ea typeface="標楷體" panose="03000509000000000000" pitchFamily="65" charset="-120"/>
                <a:cs typeface="Times New Roman" panose="02020603050405020304" pitchFamily="18" charset="0"/>
              </a:rPr>
              <a:t>理將部分聖經譯成其他</a:t>
            </a:r>
            <a:r>
              <a:rPr kumimoji="0" lang="zh-TW" altLang="en-US" sz="4400" b="1" dirty="0">
                <a:latin typeface="Times New Roman" panose="02020603050405020304" pitchFamily="18" charset="0"/>
                <a:ea typeface="標楷體" panose="03000509000000000000" pitchFamily="65" charset="-120"/>
                <a:cs typeface="Times New Roman" panose="02020603050405020304" pitchFamily="18" charset="0"/>
              </a:rPr>
              <a:t>二十九種語文及方言</a:t>
            </a:r>
            <a:r>
              <a:rPr kumimoji="0" lang="zh-TW" altLang="en-US" sz="4400" dirty="0">
                <a:latin typeface="Times New Roman" panose="02020603050405020304" pitchFamily="18" charset="0"/>
                <a:ea typeface="標楷體" panose="03000509000000000000" pitchFamily="65" charset="-120"/>
                <a:cs typeface="Times New Roman" panose="02020603050405020304" pitchFamily="18" charset="0"/>
              </a:rPr>
              <a:t>，又編訂</a:t>
            </a:r>
            <a:r>
              <a:rPr kumimoji="0" lang="zh-TW" altLang="en-US" sz="4400" b="1" dirty="0">
                <a:solidFill>
                  <a:srgbClr val="FF3300"/>
                </a:solidFill>
                <a:latin typeface="Times New Roman" panose="02020603050405020304" pitchFamily="18" charset="0"/>
                <a:ea typeface="標楷體" panose="03000509000000000000" pitchFamily="65" charset="-120"/>
                <a:cs typeface="Times New Roman" panose="02020603050405020304" pitchFamily="18" charset="0"/>
              </a:rPr>
              <a:t>六種不同語文的文法及字典</a:t>
            </a:r>
            <a:r>
              <a:rPr kumimoji="0" lang="zh-TW" altLang="en-US" sz="4400" dirty="0">
                <a:latin typeface="Times New Roman" panose="02020603050405020304" pitchFamily="18" charset="0"/>
                <a:ea typeface="標楷體" panose="03000509000000000000" pitchFamily="65" charset="-120"/>
                <a:cs typeface="Times New Roman" panose="02020603050405020304" pitchFamily="18" charset="0"/>
              </a:rPr>
              <a:t>。加上與馬士曼合譯的，</a:t>
            </a:r>
            <a:r>
              <a:rPr kumimoji="0" lang="zh-TW" altLang="en-US" sz="44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使印度共有四十四種聖經譯本</a:t>
            </a:r>
            <a:r>
              <a:rPr kumimoji="0"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CN" sz="3600" dirty="0" smtClean="0">
                <a:latin typeface="Times New Roman" panose="02020603050405020304" pitchFamily="18" charset="0"/>
                <a:ea typeface="標楷體" panose="03000509000000000000" pitchFamily="65" charset="-120"/>
                <a:cs typeface="Times New Roman" panose="02020603050405020304" pitchFamily="18" charset="0"/>
              </a:rPr>
              <a:t>F</a:t>
            </a:r>
            <a:r>
              <a:rPr kumimoji="0" lang="en-US" altLang="zh-TW" sz="3600" dirty="0" smtClean="0">
                <a:latin typeface="Times New Roman" panose="02020603050405020304" pitchFamily="18" charset="0"/>
                <a:ea typeface="標楷體" panose="03000509000000000000" pitchFamily="65" charset="-120"/>
                <a:cs typeface="Times New Roman" panose="02020603050405020304" pitchFamily="18" charset="0"/>
              </a:rPr>
              <a:t>ounded </a:t>
            </a:r>
            <a:r>
              <a:rPr kumimoji="0" lang="en-US" altLang="zh-TW" sz="3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26 churches </a:t>
            </a:r>
            <a:r>
              <a:rPr kumimoji="0" lang="en-US" altLang="zh-CN" sz="3600" dirty="0">
                <a:latin typeface="Times New Roman" panose="02020603050405020304" pitchFamily="18" charset="0"/>
                <a:ea typeface="標楷體" panose="03000509000000000000" pitchFamily="65" charset="-120"/>
                <a:cs typeface="Times New Roman" panose="02020603050405020304" pitchFamily="18" charset="0"/>
              </a:rPr>
              <a:t>&amp;</a:t>
            </a:r>
            <a:r>
              <a:rPr kumimoji="0" lang="en-US" altLang="zh-TW" sz="3600" dirty="0">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36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126 rural schools</a:t>
            </a:r>
            <a:r>
              <a:rPr kumimoji="0" lang="en-US" altLang="zh-TW" sz="3600" dirty="0">
                <a:latin typeface="Times New Roman" panose="02020603050405020304" pitchFamily="18" charset="0"/>
                <a:ea typeface="標楷體" panose="03000509000000000000" pitchFamily="65" charset="-120"/>
                <a:cs typeface="Times New Roman" panose="02020603050405020304" pitchFamily="18" charset="0"/>
              </a:rPr>
              <a:t>. </a:t>
            </a:r>
            <a:endParaRPr kumimoji="0" lang="zh-TW" altLang="en-US" sz="36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7171" name="Picture 2" descr="http://lexloiz.files.wordpress.com/2010/10/title-page-careys-bengali-bible-serempo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2771775"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文字方塊 4"/>
          <p:cNvSpPr txBox="1">
            <a:spLocks noChangeArrowheads="1"/>
          </p:cNvSpPr>
          <p:nvPr/>
        </p:nvSpPr>
        <p:spPr bwMode="auto">
          <a:xfrm>
            <a:off x="0" y="5373688"/>
            <a:ext cx="262731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kumimoji="0" lang="zh-TW" altLang="en-US" sz="3200" dirty="0">
                <a:latin typeface="標楷體" panose="03000509000000000000" pitchFamily="65" charset="-120"/>
                <a:ea typeface="標楷體" panose="03000509000000000000" pitchFamily="65" charset="-120"/>
              </a:rPr>
              <a:t>向神求大事！</a:t>
            </a:r>
          </a:p>
          <a:p>
            <a:r>
              <a:rPr kumimoji="0" lang="zh-TW" altLang="en-US" sz="3200" dirty="0">
                <a:latin typeface="標楷體" panose="03000509000000000000" pitchFamily="65" charset="-120"/>
                <a:ea typeface="標楷體" panose="03000509000000000000" pitchFamily="65" charset="-120"/>
              </a:rPr>
              <a:t>為神作大事！</a:t>
            </a:r>
          </a:p>
        </p:txBody>
      </p:sp>
      <p:sp>
        <p:nvSpPr>
          <p:cNvPr id="7173" name="文字方塊 5"/>
          <p:cNvSpPr txBox="1">
            <a:spLocks noChangeArrowheads="1"/>
          </p:cNvSpPr>
          <p:nvPr/>
        </p:nvSpPr>
        <p:spPr bwMode="auto">
          <a:xfrm>
            <a:off x="179388" y="115888"/>
            <a:ext cx="87137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a:r>
              <a:rPr kumimoji="0" lang="zh-CN" altLang="en-US" sz="6000" b="1" dirty="0" smtClean="0">
                <a:latin typeface="Times New Roman" panose="02020603050405020304" pitchFamily="18" charset="0"/>
                <a:ea typeface="標楷體" panose="03000509000000000000" pitchFamily="65" charset="-120"/>
                <a:cs typeface="Times New Roman" panose="02020603050405020304" pitchFamily="18" charset="0"/>
              </a:rPr>
              <a:t>事主蒙福？宣教之父</a:t>
            </a:r>
            <a:endParaRPr kumimoji="0" lang="en-US" altLang="zh-CN" sz="60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6749734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圖片 5" descr="http://ecimages.kobobooks.com/Image.ashx?imageID=tYWGu7OHBUKGtjTLr3gCJQ&amp;Type=Full"/>
          <p:cNvPicPr>
            <a:picLocks noChangeAspect="1" noChangeArrowheads="1"/>
          </p:cNvPicPr>
          <p:nvPr/>
        </p:nvPicPr>
        <p:blipFill>
          <a:blip r:embed="rId2">
            <a:extLst>
              <a:ext uri="{28A0092B-C50C-407E-A947-70E740481C1C}">
                <a14:useLocalDpi xmlns:a14="http://schemas.microsoft.com/office/drawing/2010/main" val="0"/>
              </a:ext>
            </a:extLst>
          </a:blip>
          <a:srcRect l="19231" t="1437" r="4198" b="29343"/>
          <a:stretch>
            <a:fillRect/>
          </a:stretch>
        </p:blipFill>
        <p:spPr bwMode="auto">
          <a:xfrm>
            <a:off x="0" y="3717033"/>
            <a:ext cx="2484438" cy="3140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文字方塊 7"/>
          <p:cNvSpPr txBox="1">
            <a:spLocks noChangeArrowheads="1"/>
          </p:cNvSpPr>
          <p:nvPr/>
        </p:nvSpPr>
        <p:spPr bwMode="auto">
          <a:xfrm>
            <a:off x="107505" y="0"/>
            <a:ext cx="892899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sz="4800" dirty="0" smtClean="0">
                <a:latin typeface="Times New Roman" panose="02020603050405020304" pitchFamily="18" charset="0"/>
                <a:ea typeface="DFKai-SB" panose="03000509000000000000" pitchFamily="65" charset="-120"/>
                <a:cs typeface="Times New Roman" panose="02020603050405020304" pitchFamily="18" charset="0"/>
              </a:rPr>
              <a:t>事</a:t>
            </a:r>
            <a:r>
              <a:rPr kumimoji="0" lang="zh-TW" altLang="en-US" sz="4800" dirty="0">
                <a:latin typeface="Times New Roman" panose="02020603050405020304" pitchFamily="18" charset="0"/>
                <a:ea typeface="DFKai-SB" panose="03000509000000000000" pitchFamily="65" charset="-120"/>
                <a:cs typeface="Times New Roman" panose="02020603050405020304" pitchFamily="18" charset="0"/>
              </a:rPr>
              <a:t>奉了</a:t>
            </a:r>
            <a:r>
              <a:rPr kumimoji="0" lang="en-US" altLang="zh-TW" sz="4800" dirty="0" smtClean="0">
                <a:latin typeface="Times New Roman" panose="02020603050405020304" pitchFamily="18" charset="0"/>
                <a:ea typeface="DFKai-SB" panose="03000509000000000000" pitchFamily="65" charset="-120"/>
                <a:cs typeface="Times New Roman" panose="02020603050405020304" pitchFamily="18" charset="0"/>
              </a:rPr>
              <a:t>65</a:t>
            </a:r>
            <a:r>
              <a:rPr kumimoji="0" lang="zh-TW" altLang="en-US" sz="4800" dirty="0" smtClean="0">
                <a:latin typeface="Times New Roman" panose="02020603050405020304" pitchFamily="18" charset="0"/>
                <a:ea typeface="DFKai-SB" panose="03000509000000000000" pitchFamily="65" charset="-120"/>
                <a:cs typeface="Times New Roman" panose="02020603050405020304" pitchFamily="18" charset="0"/>
              </a:rPr>
              <a:t>年的他，生平講道四萬二千四百次，平均每個禮拜講道</a:t>
            </a:r>
            <a:r>
              <a:rPr kumimoji="0" lang="en-US" altLang="zh-TW" sz="4800" dirty="0" smtClean="0">
                <a:latin typeface="Times New Roman" panose="02020603050405020304" pitchFamily="18" charset="0"/>
                <a:ea typeface="DFKai-SB" panose="03000509000000000000" pitchFamily="65" charset="-120"/>
                <a:cs typeface="Times New Roman" panose="02020603050405020304" pitchFamily="18" charset="0"/>
              </a:rPr>
              <a:t>15</a:t>
            </a:r>
            <a:r>
              <a:rPr kumimoji="0" lang="zh-TW" altLang="en-US" sz="4800" dirty="0" smtClean="0">
                <a:latin typeface="Times New Roman" panose="02020603050405020304" pitchFamily="18" charset="0"/>
                <a:ea typeface="DFKai-SB" panose="03000509000000000000" pitchFamily="65" charset="-120"/>
                <a:cs typeface="Times New Roman" panose="02020603050405020304" pitchFamily="18" charset="0"/>
              </a:rPr>
              <a:t>篇，最後一篇道是</a:t>
            </a:r>
            <a:r>
              <a:rPr kumimoji="0" lang="en-US" altLang="zh-TW" sz="4800" dirty="0" smtClean="0">
                <a:latin typeface="Times New Roman" panose="02020603050405020304" pitchFamily="18" charset="0"/>
                <a:ea typeface="DFKai-SB" panose="03000509000000000000" pitchFamily="65" charset="-120"/>
                <a:cs typeface="Times New Roman" panose="02020603050405020304" pitchFamily="18" charset="0"/>
              </a:rPr>
              <a:t>87</a:t>
            </a:r>
            <a:r>
              <a:rPr kumimoji="0" lang="zh-TW" altLang="en-US" sz="4800" dirty="0" smtClean="0">
                <a:latin typeface="Times New Roman" panose="02020603050405020304" pitchFamily="18" charset="0"/>
                <a:ea typeface="DFKai-SB" panose="03000509000000000000" pitchFamily="65" charset="-120"/>
                <a:cs typeface="Times New Roman" panose="02020603050405020304" pitchFamily="18" charset="0"/>
              </a:rPr>
              <a:t>歲時講的。</a:t>
            </a:r>
            <a:endParaRPr kumimoji="0" lang="zh-TW" altLang="en-US" sz="4400" dirty="0">
              <a:latin typeface="Times New Roman" pitchFamily="18" charset="0"/>
              <a:ea typeface="華康中特圓體" pitchFamily="49" charset="-120"/>
              <a:cs typeface="Times New Roman" pitchFamily="18" charset="0"/>
            </a:endParaRPr>
          </a:p>
        </p:txBody>
      </p:sp>
      <p:pic>
        <p:nvPicPr>
          <p:cNvPr id="1026" name="Picture 2" descr="https://i.ytimg.com/vi/3kyttChbGDw/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6411" y="3717033"/>
            <a:ext cx="4207590" cy="31556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0.gstatic.com/images?q=tbn:ANd9GcRlaeIcJzEI2jiR3Y8FYvOT1MH9EskG-ZLu5u4HmILNuwy7b6-lWA"/>
          <p:cNvPicPr>
            <a:picLocks noChangeAspect="1" noChangeArrowheads="1"/>
          </p:cNvPicPr>
          <p:nvPr/>
        </p:nvPicPr>
        <p:blipFill rotWithShape="1">
          <a:blip r:embed="rId4">
            <a:extLst>
              <a:ext uri="{28A0092B-C50C-407E-A947-70E740481C1C}">
                <a14:useLocalDpi xmlns:a14="http://schemas.microsoft.com/office/drawing/2010/main" val="0"/>
              </a:ext>
            </a:extLst>
          </a:blip>
          <a:srcRect b="10558"/>
          <a:stretch/>
        </p:blipFill>
        <p:spPr bwMode="auto">
          <a:xfrm>
            <a:off x="2472623" y="3717033"/>
            <a:ext cx="2463788" cy="3141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6252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16315" t="14015" r="38246" b="36550"/>
          <a:stretch/>
        </p:blipFill>
        <p:spPr>
          <a:xfrm>
            <a:off x="0" y="2766993"/>
            <a:ext cx="6513095" cy="3352151"/>
          </a:xfrm>
          <a:prstGeom prst="rect">
            <a:avLst/>
          </a:prstGeom>
        </p:spPr>
      </p:pic>
      <p:pic>
        <p:nvPicPr>
          <p:cNvPr id="3" name="圖片 2"/>
          <p:cNvPicPr>
            <a:picLocks noChangeAspect="1"/>
          </p:cNvPicPr>
          <p:nvPr/>
        </p:nvPicPr>
        <p:blipFill rotWithShape="1">
          <a:blip r:embed="rId3"/>
          <a:srcRect l="26316" t="12924" r="48684" b="42475"/>
          <a:stretch/>
        </p:blipFill>
        <p:spPr>
          <a:xfrm>
            <a:off x="5635071" y="3336758"/>
            <a:ext cx="3508929" cy="3521242"/>
          </a:xfrm>
          <a:prstGeom prst="rect">
            <a:avLst/>
          </a:prstGeom>
        </p:spPr>
      </p:pic>
      <p:pic>
        <p:nvPicPr>
          <p:cNvPr id="4" name="圖片 3"/>
          <p:cNvPicPr>
            <a:picLocks noChangeAspect="1"/>
          </p:cNvPicPr>
          <p:nvPr/>
        </p:nvPicPr>
        <p:blipFill rotWithShape="1">
          <a:blip r:embed="rId4"/>
          <a:srcRect l="25877" t="13860" r="48948" b="42631"/>
          <a:stretch/>
        </p:blipFill>
        <p:spPr>
          <a:xfrm>
            <a:off x="5131770" y="0"/>
            <a:ext cx="4012230" cy="4163846"/>
          </a:xfrm>
          <a:prstGeom prst="rect">
            <a:avLst/>
          </a:prstGeom>
        </p:spPr>
      </p:pic>
      <p:sp>
        <p:nvSpPr>
          <p:cNvPr id="5" name="文字方塊 4"/>
          <p:cNvSpPr txBox="1"/>
          <p:nvPr/>
        </p:nvSpPr>
        <p:spPr>
          <a:xfrm>
            <a:off x="-1" y="6073074"/>
            <a:ext cx="5635071" cy="830997"/>
          </a:xfrm>
          <a:prstGeom prst="rect">
            <a:avLst/>
          </a:prstGeom>
          <a:noFill/>
        </p:spPr>
        <p:txBody>
          <a:bodyPr wrap="square" rtlCol="0">
            <a:spAutoFit/>
          </a:bodyPr>
          <a:lstStyle/>
          <a:p>
            <a:r>
              <a:rPr lang="zh-TW" altLang="en-US" sz="2400" dirty="0">
                <a:latin typeface="標楷體" panose="03000509000000000000" pitchFamily="65" charset="-120"/>
                <a:ea typeface="標楷體" panose="03000509000000000000" pitchFamily="65" charset="-120"/>
              </a:rPr>
              <a:t>拿證件被誤認掏槍　黑人被警射</a:t>
            </a:r>
            <a:r>
              <a:rPr lang="en-US" altLang="zh-TW" sz="2400" dirty="0">
                <a:latin typeface="標楷體" panose="03000509000000000000" pitchFamily="65" charset="-120"/>
                <a:ea typeface="標楷體" panose="03000509000000000000" pitchFamily="65" charset="-120"/>
              </a:rPr>
              <a:t>4</a:t>
            </a:r>
            <a:r>
              <a:rPr lang="zh-TW" altLang="en-US" sz="2400" dirty="0">
                <a:latin typeface="標楷體" panose="03000509000000000000" pitchFamily="65" charset="-120"/>
                <a:ea typeface="標楷體" panose="03000509000000000000" pitchFamily="65" charset="-120"/>
              </a:rPr>
              <a:t>槍</a:t>
            </a:r>
            <a:r>
              <a:rPr lang="zh-TW" altLang="en-US" sz="2400" dirty="0" smtClean="0">
                <a:latin typeface="標楷體" panose="03000509000000000000" pitchFamily="65" charset="-120"/>
                <a:ea typeface="標楷體" panose="03000509000000000000" pitchFamily="65" charset="-120"/>
              </a:rPr>
              <a:t>死亡</a:t>
            </a:r>
            <a:endParaRPr lang="en-US" altLang="zh-TW" sz="2400" dirty="0" smtClean="0">
              <a:latin typeface="標楷體" panose="03000509000000000000" pitchFamily="65" charset="-120"/>
              <a:ea typeface="標楷體" panose="03000509000000000000" pitchFamily="65" charset="-120"/>
            </a:endParaRPr>
          </a:p>
          <a:p>
            <a:r>
              <a:rPr lang="zh-CN" altLang="en-US" sz="2400" dirty="0" smtClean="0">
                <a:latin typeface="標楷體" panose="03000509000000000000" pitchFamily="65" charset="-120"/>
                <a:ea typeface="標楷體" panose="03000509000000000000" pitchFamily="65" charset="-120"/>
              </a:rPr>
              <a:t>死者有正常職業：車尾燈壞了，被截停</a:t>
            </a:r>
            <a:endParaRPr lang="zh-HK" altLang="en-US" sz="2400" dirty="0">
              <a:latin typeface="標楷體" panose="03000509000000000000" pitchFamily="65" charset="-120"/>
              <a:ea typeface="標楷體" panose="03000509000000000000" pitchFamily="65" charset="-120"/>
            </a:endParaRPr>
          </a:p>
        </p:txBody>
      </p:sp>
      <p:sp>
        <p:nvSpPr>
          <p:cNvPr id="6" name="文字方塊 5"/>
          <p:cNvSpPr txBox="1"/>
          <p:nvPr/>
        </p:nvSpPr>
        <p:spPr>
          <a:xfrm>
            <a:off x="-1" y="2976244"/>
            <a:ext cx="1443789" cy="2308324"/>
          </a:xfrm>
          <a:prstGeom prst="rect">
            <a:avLst/>
          </a:prstGeom>
          <a:noFill/>
        </p:spPr>
        <p:txBody>
          <a:bodyPr wrap="square" rtlCol="0">
            <a:spAutoFit/>
          </a:bodyPr>
          <a:lstStyle/>
          <a:p>
            <a:r>
              <a:rPr lang="zh-TW" altLang="en-US" sz="2400" dirty="0" smtClean="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女友</a:t>
            </a:r>
            <a:r>
              <a:rPr lang="zh-CN" altLang="en-US" sz="2400" dirty="0" smtClean="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車上</a:t>
            </a:r>
            <a:r>
              <a:rPr lang="zh-TW" altLang="en-US" sz="2400" dirty="0" smtClean="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用手機</a:t>
            </a:r>
            <a:r>
              <a:rPr lang="zh-CN" altLang="en-US" sz="2400" dirty="0" smtClean="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在</a:t>
            </a:r>
            <a:r>
              <a:rPr lang="en-US" altLang="zh-TW" sz="2400" dirty="0" err="1" smtClean="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facebook</a:t>
            </a:r>
            <a:r>
              <a:rPr lang="zh-TW" altLang="en-US" sz="2400" dirty="0" smtClean="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直播</a:t>
            </a:r>
            <a:r>
              <a:rPr lang="zh-CN" altLang="en-US" sz="2400" dirty="0" smtClean="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；後警員再開槍射死他</a:t>
            </a:r>
            <a:endParaRPr lang="zh-HK" altLang="en-US" sz="24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052" name="Picture 4" descr="http://brightcove01.brightcove.com/24/4221396001/201607/3456/4221396001_5025081022001_5025043438001-vs.jpg?pubId=4221396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6" y="-25040"/>
            <a:ext cx="5110584" cy="2874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046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文字方塊 7"/>
          <p:cNvSpPr txBox="1">
            <a:spLocks noChangeArrowheads="1"/>
          </p:cNvSpPr>
          <p:nvPr/>
        </p:nvSpPr>
        <p:spPr bwMode="auto">
          <a:xfrm>
            <a:off x="179512" y="69850"/>
            <a:ext cx="91440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kumimoji="0" lang="zh-TW" altLang="en-US" sz="4000" dirty="0">
                <a:latin typeface="標楷體" panose="03000509000000000000" pitchFamily="65" charset="-120"/>
                <a:ea typeface="標楷體" panose="03000509000000000000" pitchFamily="65" charset="-120"/>
                <a:cs typeface="華康中特圓體"/>
              </a:rPr>
              <a:t>「每人都是天才。但如果你用</a:t>
            </a:r>
            <a:r>
              <a:rPr kumimoji="0" lang="en-US" altLang="zh-TW" sz="4000" dirty="0">
                <a:latin typeface="標楷體" panose="03000509000000000000" pitchFamily="65" charset="-120"/>
                <a:ea typeface="標楷體" panose="03000509000000000000" pitchFamily="65" charset="-120"/>
                <a:cs typeface="華康中特圓體"/>
              </a:rPr>
              <a:t>『</a:t>
            </a:r>
            <a:r>
              <a:rPr kumimoji="0" lang="zh-TW" altLang="en-US" sz="4000" dirty="0">
                <a:latin typeface="標楷體" panose="03000509000000000000" pitchFamily="65" charset="-120"/>
                <a:ea typeface="標楷體" panose="03000509000000000000" pitchFamily="65" charset="-120"/>
                <a:cs typeface="華康中特圓體"/>
              </a:rPr>
              <a:t>牠爬樹能力</a:t>
            </a:r>
            <a:r>
              <a:rPr kumimoji="0" lang="en-US" altLang="zh-TW" sz="4000" dirty="0">
                <a:latin typeface="標楷體" panose="03000509000000000000" pitchFamily="65" charset="-120"/>
                <a:ea typeface="標楷體" panose="03000509000000000000" pitchFamily="65" charset="-120"/>
                <a:cs typeface="華康中特圓體"/>
              </a:rPr>
              <a:t>』</a:t>
            </a:r>
            <a:r>
              <a:rPr kumimoji="0" lang="zh-TW" altLang="en-US" sz="4000" dirty="0">
                <a:latin typeface="標楷體" panose="03000509000000000000" pitchFamily="65" charset="-120"/>
                <a:ea typeface="標楷體" panose="03000509000000000000" pitchFamily="65" charset="-120"/>
                <a:cs typeface="華康中特圓體"/>
              </a:rPr>
              <a:t>來</a:t>
            </a:r>
            <a:r>
              <a:rPr kumimoji="0" lang="zh-CN" altLang="en-US" sz="4000" dirty="0">
                <a:latin typeface="標楷體" panose="03000509000000000000" pitchFamily="65" charset="-120"/>
                <a:ea typeface="標楷體" panose="03000509000000000000" pitchFamily="65" charset="-120"/>
                <a:cs typeface="華康中特圓體"/>
              </a:rPr>
              <a:t>論斷</a:t>
            </a:r>
            <a:r>
              <a:rPr kumimoji="0" lang="zh-TW" altLang="en-US" sz="4000" dirty="0">
                <a:latin typeface="標楷體" panose="03000509000000000000" pitchFamily="65" charset="-120"/>
                <a:ea typeface="標楷體" panose="03000509000000000000" pitchFamily="65" charset="-120"/>
                <a:cs typeface="華康中特圓體"/>
              </a:rPr>
              <a:t>一條魚，牠整個人生都會相信自己是愚蠢</a:t>
            </a:r>
            <a:r>
              <a:rPr kumimoji="0" lang="zh-CN" altLang="en-US" sz="4000" dirty="0">
                <a:latin typeface="標楷體" panose="03000509000000000000" pitchFamily="65" charset="-120"/>
                <a:ea typeface="標楷體" panose="03000509000000000000" pitchFamily="65" charset="-120"/>
                <a:cs typeface="華康中特圓體"/>
              </a:rPr>
              <a:t>的</a:t>
            </a:r>
            <a:r>
              <a:rPr kumimoji="0" lang="zh-TW" altLang="en-US" sz="4000" dirty="0">
                <a:latin typeface="標楷體" panose="03000509000000000000" pitchFamily="65" charset="-120"/>
                <a:ea typeface="標楷體" panose="03000509000000000000" pitchFamily="65" charset="-120"/>
                <a:cs typeface="華康中特圓體"/>
              </a:rPr>
              <a:t>。」 愛因斯坦</a:t>
            </a:r>
          </a:p>
        </p:txBody>
      </p:sp>
      <p:pic>
        <p:nvPicPr>
          <p:cNvPr id="5123" name="il_fi" descr="fish-climbing-a-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91" y="2137066"/>
            <a:ext cx="6084888"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il_fi" descr="6300779304_8f2088cfd8"/>
          <p:cNvPicPr>
            <a:picLocks noChangeAspect="1" noChangeArrowheads="1"/>
          </p:cNvPicPr>
          <p:nvPr/>
        </p:nvPicPr>
        <p:blipFill>
          <a:blip r:embed="rId3">
            <a:extLst>
              <a:ext uri="{28A0092B-C50C-407E-A947-70E740481C1C}">
                <a14:useLocalDpi xmlns:a14="http://schemas.microsoft.com/office/drawing/2010/main" val="0"/>
              </a:ext>
            </a:extLst>
          </a:blip>
          <a:srcRect b="10574"/>
          <a:stretch>
            <a:fillRect/>
          </a:stretch>
        </p:blipFill>
        <p:spPr bwMode="auto">
          <a:xfrm>
            <a:off x="5759450" y="4869160"/>
            <a:ext cx="3276600"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標題 1"/>
          <p:cNvSpPr>
            <a:spLocks noGrp="1"/>
          </p:cNvSpPr>
          <p:nvPr>
            <p:ph type="ctrTitle"/>
          </p:nvPr>
        </p:nvSpPr>
        <p:spPr>
          <a:xfrm>
            <a:off x="5861761" y="2214522"/>
            <a:ext cx="3071978" cy="2619719"/>
          </a:xfrm>
        </p:spPr>
        <p:txBody>
          <a:bodyPr>
            <a:noAutofit/>
          </a:bodyPr>
          <a:lstStyle/>
          <a:p>
            <a:pPr eaLnBrk="1" hangingPunct="1"/>
            <a:r>
              <a:rPr lang="zh-CN" altLang="en-US" sz="4800" dirty="0" smtClean="0">
                <a:solidFill>
                  <a:srgbClr val="FF0000"/>
                </a:solidFill>
                <a:latin typeface="標楷體" panose="03000509000000000000" pitchFamily="65" charset="-120"/>
                <a:ea typeface="標楷體" panose="03000509000000000000" pitchFamily="65" charset="-120"/>
                <a:cs typeface="華康中特圓體"/>
              </a:rPr>
              <a:t>放過自己！</a:t>
            </a:r>
            <a:r>
              <a:rPr lang="en-US" altLang="zh-CN" sz="4800" dirty="0" smtClean="0">
                <a:solidFill>
                  <a:srgbClr val="FF0000"/>
                </a:solidFill>
                <a:latin typeface="標楷體" panose="03000509000000000000" pitchFamily="65" charset="-120"/>
                <a:ea typeface="標楷體" panose="03000509000000000000" pitchFamily="65" charset="-120"/>
                <a:cs typeface="華康中特圓體"/>
              </a:rPr>
              <a:t/>
            </a:r>
            <a:br>
              <a:rPr lang="en-US" altLang="zh-CN" sz="4800" dirty="0" smtClean="0">
                <a:solidFill>
                  <a:srgbClr val="FF0000"/>
                </a:solidFill>
                <a:latin typeface="標楷體" panose="03000509000000000000" pitchFamily="65" charset="-120"/>
                <a:ea typeface="標楷體" panose="03000509000000000000" pitchFamily="65" charset="-120"/>
                <a:cs typeface="華康中特圓體"/>
              </a:rPr>
            </a:br>
            <a:r>
              <a:rPr lang="zh-CN" altLang="en-US" sz="4800" dirty="0" smtClean="0">
                <a:solidFill>
                  <a:srgbClr val="FF0000"/>
                </a:solidFill>
                <a:latin typeface="標楷體" panose="03000509000000000000" pitchFamily="65" charset="-120"/>
                <a:ea typeface="標楷體" panose="03000509000000000000" pitchFamily="65" charset="-120"/>
                <a:cs typeface="華康中特圓體"/>
              </a:rPr>
              <a:t>放過孩子！</a:t>
            </a:r>
            <a:r>
              <a:rPr lang="en-US" altLang="zh-CN" sz="4800" dirty="0" smtClean="0">
                <a:solidFill>
                  <a:srgbClr val="FF0000"/>
                </a:solidFill>
                <a:latin typeface="標楷體" panose="03000509000000000000" pitchFamily="65" charset="-120"/>
                <a:ea typeface="標楷體" panose="03000509000000000000" pitchFamily="65" charset="-120"/>
                <a:cs typeface="華康中特圓體"/>
              </a:rPr>
              <a:t/>
            </a:r>
            <a:br>
              <a:rPr lang="en-US" altLang="zh-CN" sz="4800" dirty="0" smtClean="0">
                <a:solidFill>
                  <a:srgbClr val="FF0000"/>
                </a:solidFill>
                <a:latin typeface="標楷體" panose="03000509000000000000" pitchFamily="65" charset="-120"/>
                <a:ea typeface="標楷體" panose="03000509000000000000" pitchFamily="65" charset="-120"/>
                <a:cs typeface="華康中特圓體"/>
              </a:rPr>
            </a:br>
            <a:r>
              <a:rPr lang="zh-CN" altLang="en-US" sz="4800" dirty="0" smtClean="0">
                <a:solidFill>
                  <a:srgbClr val="FF0000"/>
                </a:solidFill>
                <a:latin typeface="標楷體" panose="03000509000000000000" pitchFamily="65" charset="-120"/>
                <a:ea typeface="標楷體" panose="03000509000000000000" pitchFamily="65" charset="-120"/>
                <a:cs typeface="華康中特圓體"/>
              </a:rPr>
              <a:t>放過家人！</a:t>
            </a:r>
            <a:r>
              <a:rPr lang="en-US" altLang="zh-CN" sz="4800" dirty="0" smtClean="0">
                <a:solidFill>
                  <a:srgbClr val="FF0000"/>
                </a:solidFill>
                <a:latin typeface="標楷體" panose="03000509000000000000" pitchFamily="65" charset="-120"/>
                <a:ea typeface="標楷體" panose="03000509000000000000" pitchFamily="65" charset="-120"/>
                <a:cs typeface="華康中特圓體"/>
              </a:rPr>
              <a:t/>
            </a:r>
            <a:br>
              <a:rPr lang="en-US" altLang="zh-CN" sz="4800" dirty="0" smtClean="0">
                <a:solidFill>
                  <a:srgbClr val="FF0000"/>
                </a:solidFill>
                <a:latin typeface="標楷體" panose="03000509000000000000" pitchFamily="65" charset="-120"/>
                <a:ea typeface="標楷體" panose="03000509000000000000" pitchFamily="65" charset="-120"/>
                <a:cs typeface="華康中特圓體"/>
              </a:rPr>
            </a:br>
            <a:r>
              <a:rPr lang="zh-CN" altLang="en-US" sz="4800" dirty="0" smtClean="0">
                <a:solidFill>
                  <a:srgbClr val="0033CC"/>
                </a:solidFill>
                <a:latin typeface="標楷體" panose="03000509000000000000" pitchFamily="65" charset="-120"/>
                <a:ea typeface="標楷體" panose="03000509000000000000" pitchFamily="65" charset="-120"/>
                <a:cs typeface="華康中特圓體"/>
              </a:rPr>
              <a:t>放過神？！</a:t>
            </a:r>
            <a:endParaRPr lang="zh-TW" altLang="en-US" sz="4800" dirty="0" smtClean="0">
              <a:solidFill>
                <a:srgbClr val="0033CC"/>
              </a:solidFill>
              <a:latin typeface="標楷體" panose="03000509000000000000" pitchFamily="65" charset="-120"/>
              <a:ea typeface="標楷體" panose="03000509000000000000" pitchFamily="65" charset="-120"/>
              <a:cs typeface="華康中特圓體"/>
            </a:endParaRPr>
          </a:p>
        </p:txBody>
      </p:sp>
    </p:spTree>
    <p:extLst>
      <p:ext uri="{BB962C8B-B14F-4D97-AF65-F5344CB8AC3E}">
        <p14:creationId xmlns:p14="http://schemas.microsoft.com/office/powerpoint/2010/main" val="26056940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bs.twimg.com/profile_images/517277915344420865/dvLejCYR.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632886" cy="36328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satthebiglead.files.wordpress.com/2016/04/skip-bayless.png?w=295&amp;h=231&amp;cro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3" y="3632887"/>
            <a:ext cx="3623204" cy="3225113"/>
          </a:xfrm>
          <a:prstGeom prst="rect">
            <a:avLst/>
          </a:prstGeom>
          <a:noFill/>
          <a:extLst>
            <a:ext uri="{909E8E84-426E-40DD-AFC4-6F175D3DCCD1}">
              <a14:hiddenFill xmlns:a14="http://schemas.microsoft.com/office/drawing/2010/main">
                <a:solidFill>
                  <a:srgbClr val="FFFFFF"/>
                </a:solidFill>
              </a14:hiddenFill>
            </a:ext>
          </a:extLst>
        </p:spPr>
      </p:pic>
      <p:pic>
        <p:nvPicPr>
          <p:cNvPr id="2" name="圖片 1"/>
          <p:cNvPicPr>
            <a:picLocks noChangeAspect="1"/>
          </p:cNvPicPr>
          <p:nvPr/>
        </p:nvPicPr>
        <p:blipFill rotWithShape="1">
          <a:blip r:embed="rId4"/>
          <a:srcRect l="18509" t="15107" r="42544" b="46686"/>
          <a:stretch/>
        </p:blipFill>
        <p:spPr>
          <a:xfrm>
            <a:off x="3634815" y="4299284"/>
            <a:ext cx="5509185" cy="2558716"/>
          </a:xfrm>
          <a:prstGeom prst="rect">
            <a:avLst/>
          </a:prstGeom>
        </p:spPr>
      </p:pic>
      <p:pic>
        <p:nvPicPr>
          <p:cNvPr id="3" name="圖片 2"/>
          <p:cNvPicPr>
            <a:picLocks noChangeAspect="1"/>
          </p:cNvPicPr>
          <p:nvPr/>
        </p:nvPicPr>
        <p:blipFill rotWithShape="1">
          <a:blip r:embed="rId5"/>
          <a:srcRect l="439" t="29766" r="74520" b="56983"/>
          <a:stretch/>
        </p:blipFill>
        <p:spPr>
          <a:xfrm>
            <a:off x="3642569" y="2647471"/>
            <a:ext cx="5549557" cy="1651813"/>
          </a:xfrm>
          <a:prstGeom prst="rect">
            <a:avLst/>
          </a:prstGeom>
        </p:spPr>
      </p:pic>
      <p:sp>
        <p:nvSpPr>
          <p:cNvPr id="4" name="文字方塊 3"/>
          <p:cNvSpPr txBox="1"/>
          <p:nvPr/>
        </p:nvSpPr>
        <p:spPr>
          <a:xfrm>
            <a:off x="3690695" y="1"/>
            <a:ext cx="5501431" cy="2862322"/>
          </a:xfrm>
          <a:prstGeom prst="rect">
            <a:avLst/>
          </a:prstGeom>
          <a:noFill/>
        </p:spPr>
        <p:txBody>
          <a:bodyPr wrap="square" rtlCol="0">
            <a:spAutoFit/>
          </a:bodyPr>
          <a:lstStyle/>
          <a:p>
            <a:pPr algn="ctr"/>
            <a:r>
              <a:rPr lang="zh-CN" altLang="en-US" sz="3600"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行行出狀元？</a:t>
            </a:r>
            <a:endParaRPr lang="en-US" altLang="zh-CN" sz="3600"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a:p>
            <a:r>
              <a:rPr lang="zh-CN" altLang="en-US" sz="36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講波佬年薪約港幣</a:t>
            </a:r>
            <a:r>
              <a:rPr lang="en-US" altLang="zh-CN" sz="36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4</a:t>
            </a:r>
            <a:r>
              <a:rPr lang="zh-CN" altLang="en-US" sz="36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千多萬</a:t>
            </a:r>
            <a:endParaRPr lang="en-US" altLang="zh-HK" sz="36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r>
              <a:rPr lang="en-US" altLang="zh-HK" sz="3600" dirty="0" smtClean="0">
                <a:latin typeface="Times New Roman" panose="02020603050405020304" pitchFamily="18" charset="0"/>
                <a:ea typeface="標楷體" panose="03000509000000000000" pitchFamily="65" charset="-120"/>
                <a:cs typeface="Times New Roman" panose="02020603050405020304" pitchFamily="18" charset="0"/>
              </a:rPr>
              <a:t>ESPN First Take’s Skip Bayless</a:t>
            </a:r>
            <a:r>
              <a:rPr lang="zh-CN" altLang="en-US" sz="3600" dirty="0" smtClean="0">
                <a:latin typeface="Times New Roman" panose="02020603050405020304" pitchFamily="18" charset="0"/>
                <a:ea typeface="標楷體" panose="03000509000000000000" pitchFamily="65" charset="-120"/>
                <a:cs typeface="Times New Roman" panose="02020603050405020304" pitchFamily="18" charset="0"/>
              </a:rPr>
              <a:t>據說以</a:t>
            </a:r>
            <a:r>
              <a:rPr lang="en-US" altLang="zh-CN" sz="3600" dirty="0" smtClean="0">
                <a:latin typeface="Times New Roman" panose="02020603050405020304" pitchFamily="18" charset="0"/>
                <a:ea typeface="標楷體" panose="03000509000000000000" pitchFamily="65" charset="-120"/>
                <a:cs typeface="Times New Roman" panose="02020603050405020304" pitchFamily="18" charset="0"/>
              </a:rPr>
              <a:t>USD 26M (</a:t>
            </a:r>
            <a:r>
              <a:rPr lang="zh-CN" altLang="en-US" sz="3600" dirty="0" smtClean="0">
                <a:latin typeface="Times New Roman" panose="02020603050405020304" pitchFamily="18" charset="0"/>
                <a:ea typeface="標楷體" panose="03000509000000000000" pitchFamily="65" charset="-120"/>
                <a:cs typeface="Times New Roman" panose="02020603050405020304" pitchFamily="18" charset="0"/>
              </a:rPr>
              <a:t>四年約</a:t>
            </a:r>
            <a:r>
              <a:rPr lang="en-US" altLang="zh-CN" sz="3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3600" dirty="0" smtClean="0">
                <a:latin typeface="Times New Roman" panose="02020603050405020304" pitchFamily="18" charset="0"/>
                <a:ea typeface="標楷體" panose="03000509000000000000" pitchFamily="65" charset="-120"/>
                <a:cs typeface="Times New Roman" panose="02020603050405020304" pitchFamily="18" charset="0"/>
              </a:rPr>
              <a:t>轉到</a:t>
            </a:r>
            <a:r>
              <a:rPr lang="en-US" altLang="zh-CN" sz="3600" dirty="0" smtClean="0">
                <a:latin typeface="Times New Roman" panose="02020603050405020304" pitchFamily="18" charset="0"/>
                <a:ea typeface="標楷體" panose="03000509000000000000" pitchFamily="65" charset="-120"/>
                <a:cs typeface="Times New Roman" panose="02020603050405020304" pitchFamily="18" charset="0"/>
              </a:rPr>
              <a:t>Fox Sports</a:t>
            </a:r>
            <a:endParaRPr lang="zh-HK" altLang="en-US" sz="36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0745565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11771" t="21296" r="27916" b="7406"/>
          <a:stretch/>
        </p:blipFill>
        <p:spPr>
          <a:xfrm>
            <a:off x="4898" y="0"/>
            <a:ext cx="9139102" cy="6858000"/>
          </a:xfrm>
          <a:prstGeom prst="rect">
            <a:avLst/>
          </a:prstGeom>
        </p:spPr>
      </p:pic>
      <p:sp>
        <p:nvSpPr>
          <p:cNvPr id="3" name="文字方塊 2"/>
          <p:cNvSpPr txBox="1"/>
          <p:nvPr/>
        </p:nvSpPr>
        <p:spPr>
          <a:xfrm>
            <a:off x="5744799" y="3829050"/>
            <a:ext cx="3524250" cy="1569660"/>
          </a:xfrm>
          <a:prstGeom prst="rect">
            <a:avLst/>
          </a:prstGeom>
          <a:noFill/>
        </p:spPr>
        <p:txBody>
          <a:bodyPr wrap="square" rtlCol="0">
            <a:spAutoFit/>
          </a:bodyPr>
          <a:lstStyle/>
          <a:p>
            <a:r>
              <a:rPr lang="zh-CN" altLang="en-US" sz="4800" b="1"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開始學音樂</a:t>
            </a:r>
            <a:endParaRPr lang="en-US" altLang="zh-CN" sz="4800" b="1"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r>
              <a:rPr lang="zh-CN" altLang="en-US" sz="4800" b="1"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加入熱音社</a:t>
            </a:r>
            <a:endParaRPr lang="zh-HK" altLang="en-US" sz="48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rotWithShape="1">
          <a:blip r:embed="rId3"/>
          <a:srcRect l="16979" t="15926" r="76875" b="78519"/>
          <a:stretch/>
        </p:blipFill>
        <p:spPr>
          <a:xfrm>
            <a:off x="0" y="19050"/>
            <a:ext cx="1123950" cy="571500"/>
          </a:xfrm>
          <a:prstGeom prst="rect">
            <a:avLst/>
          </a:prstGeom>
        </p:spPr>
      </p:pic>
      <p:sp>
        <p:nvSpPr>
          <p:cNvPr id="5" name="文字方塊 4"/>
          <p:cNvSpPr txBox="1"/>
          <p:nvPr/>
        </p:nvSpPr>
        <p:spPr>
          <a:xfrm>
            <a:off x="4636973" y="0"/>
            <a:ext cx="4569551" cy="3046988"/>
          </a:xfrm>
          <a:prstGeom prst="rect">
            <a:avLst/>
          </a:prstGeom>
          <a:noFill/>
        </p:spPr>
        <p:txBody>
          <a:bodyPr wrap="square" rtlCol="0">
            <a:spAutoFit/>
          </a:bodyPr>
          <a:lstStyle/>
          <a:p>
            <a:r>
              <a:rPr lang="en-US" altLang="zh-TW" sz="4800" b="1"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29</a:t>
            </a:r>
            <a:r>
              <a:rPr lang="zh-TW" altLang="en-US" sz="4800" b="1"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歲台灣女孩</a:t>
            </a:r>
            <a:endParaRPr lang="en-US" altLang="zh-TW" sz="4800" b="1"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r>
              <a:rPr lang="zh-TW" altLang="en-US" sz="4800" b="1"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引爆聲音革命</a:t>
            </a:r>
            <a:endParaRPr lang="en-US" altLang="zh-TW" sz="4800" b="1"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r>
              <a:rPr lang="zh-TW" altLang="en-US" sz="4800" b="1" dirty="0" smtClean="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吳采頤棄醫從樂 媽媽氣瘋了</a:t>
            </a:r>
            <a:endParaRPr lang="zh-HK" altLang="en-US" sz="4800" b="1"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2004213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gw.udn.com.tw/gw/photo.php?u=http://uc.udn.com.tw/photo/2016/03/17/2/1937758.jpg&amp;sl=W&amp;fw=750&amp;exp=3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4742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tmoney.blob.core.windows.net/newsimages/2016/03/17/472449-XXL.jpg"/>
          <p:cNvPicPr>
            <a:picLocks noChangeAspect="1" noChangeArrowheads="1"/>
          </p:cNvPicPr>
          <p:nvPr/>
        </p:nvPicPr>
        <p:blipFill rotWithShape="1">
          <a:blip r:embed="rId3">
            <a:extLst>
              <a:ext uri="{28A0092B-C50C-407E-A947-70E740481C1C}">
                <a14:useLocalDpi xmlns:a14="http://schemas.microsoft.com/office/drawing/2010/main" val="0"/>
              </a:ext>
            </a:extLst>
          </a:blip>
          <a:srcRect l="21503" t="12369" r="11830" b="10976"/>
          <a:stretch/>
        </p:blipFill>
        <p:spPr bwMode="auto">
          <a:xfrm>
            <a:off x="0" y="4441196"/>
            <a:ext cx="4362450" cy="23630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etmoney.blob.core.windows.net/newsimages/2016/03/17/472444-XXL.jpg"/>
          <p:cNvPicPr>
            <a:picLocks noChangeAspect="1" noChangeArrowheads="1"/>
          </p:cNvPicPr>
          <p:nvPr/>
        </p:nvPicPr>
        <p:blipFill rotWithShape="1">
          <a:blip r:embed="rId4">
            <a:extLst>
              <a:ext uri="{28A0092B-C50C-407E-A947-70E740481C1C}">
                <a14:useLocalDpi xmlns:a14="http://schemas.microsoft.com/office/drawing/2010/main" val="0"/>
              </a:ext>
            </a:extLst>
          </a:blip>
          <a:srcRect l="21895" t="78381" r="13142" b="10278"/>
          <a:stretch/>
        </p:blipFill>
        <p:spPr bwMode="auto">
          <a:xfrm>
            <a:off x="0" y="3295649"/>
            <a:ext cx="9144000" cy="11620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ambidio.co/assets/images/Profile_pictures-01.png"/>
          <p:cNvPicPr>
            <a:picLocks noChangeAspect="1" noChangeArrowheads="1"/>
          </p:cNvPicPr>
          <p:nvPr/>
        </p:nvPicPr>
        <p:blipFill rotWithShape="1">
          <a:blip r:embed="rId5">
            <a:extLst>
              <a:ext uri="{28A0092B-C50C-407E-A947-70E740481C1C}">
                <a14:useLocalDpi xmlns:a14="http://schemas.microsoft.com/office/drawing/2010/main" val="0"/>
              </a:ext>
            </a:extLst>
          </a:blip>
          <a:srcRect l="-1" t="34802" r="-267" b="12634"/>
          <a:stretch/>
        </p:blipFill>
        <p:spPr bwMode="auto">
          <a:xfrm>
            <a:off x="4362450" y="4441196"/>
            <a:ext cx="4781550" cy="2416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8459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1"/>
          <p:cNvSpPr txBox="1">
            <a:spLocks noChangeArrowheads="1"/>
          </p:cNvSpPr>
          <p:nvPr/>
        </p:nvSpPr>
        <p:spPr bwMode="auto">
          <a:xfrm>
            <a:off x="107950" y="25360"/>
            <a:ext cx="8928100" cy="683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zh-CN" sz="5400" dirty="0" smtClean="0">
                <a:latin typeface="Times New Roman" pitchFamily="18" charset="0"/>
                <a:ea typeface="DFKai-SB" pitchFamily="65" charset="-120"/>
                <a:cs typeface="Times New Roman" pitchFamily="18" charset="0"/>
              </a:rPr>
              <a:t>3. </a:t>
            </a:r>
            <a:r>
              <a:rPr lang="zh-CN" altLang="en-US" sz="5400" dirty="0" smtClean="0">
                <a:latin typeface="Times New Roman" pitchFamily="18" charset="0"/>
                <a:ea typeface="DFKai-SB" pitchFamily="65" charset="-120"/>
                <a:cs typeface="Times New Roman" pitchFamily="18" charset="0"/>
              </a:rPr>
              <a:t>認罪、犧牲，體恤爸爸！</a:t>
            </a:r>
            <a:endParaRPr lang="en-US" altLang="zh-CN" sz="5400" dirty="0" smtClean="0">
              <a:latin typeface="Times New Roman" pitchFamily="18" charset="0"/>
              <a:ea typeface="DFKai-SB" pitchFamily="65" charset="-120"/>
              <a:cs typeface="Times New Roman" pitchFamily="18" charset="0"/>
            </a:endParaRPr>
          </a:p>
          <a:p>
            <a:r>
              <a:rPr lang="zh-CN" altLang="en-US" sz="4800" dirty="0" smtClean="0">
                <a:solidFill>
                  <a:srgbClr val="00B050"/>
                </a:solidFill>
                <a:latin typeface="Times New Roman" pitchFamily="18" charset="0"/>
                <a:ea typeface="DFKai-SB" pitchFamily="65" charset="-120"/>
                <a:cs typeface="Times New Roman" pitchFamily="18" charset="0"/>
              </a:rPr>
              <a:t>創</a:t>
            </a:r>
            <a:r>
              <a:rPr lang="en-US" altLang="zh-TW" sz="4800" dirty="0" smtClean="0">
                <a:solidFill>
                  <a:srgbClr val="00B050"/>
                </a:solidFill>
                <a:latin typeface="Times New Roman" pitchFamily="18" charset="0"/>
                <a:ea typeface="DFKai-SB" pitchFamily="65" charset="-120"/>
                <a:cs typeface="Times New Roman" pitchFamily="18" charset="0"/>
              </a:rPr>
              <a:t>44:16-34</a:t>
            </a:r>
            <a:r>
              <a:rPr lang="zh-TW" altLang="en-US" sz="4800" dirty="0" smtClean="0">
                <a:latin typeface="Times New Roman" pitchFamily="18" charset="0"/>
                <a:ea typeface="DFKai-SB" pitchFamily="65" charset="-120"/>
                <a:cs typeface="Times New Roman" pitchFamily="18" charset="0"/>
              </a:rPr>
              <a:t>猶大</a:t>
            </a:r>
            <a:r>
              <a:rPr lang="zh-TW" altLang="en-US" sz="4800" dirty="0">
                <a:latin typeface="Times New Roman" pitchFamily="18" charset="0"/>
                <a:ea typeface="DFKai-SB" pitchFamily="65" charset="-120"/>
                <a:cs typeface="Times New Roman" pitchFamily="18" charset="0"/>
              </a:rPr>
              <a:t>說</a:t>
            </a:r>
            <a:r>
              <a:rPr lang="zh-TW" altLang="en-US" sz="4800" dirty="0" smtClean="0">
                <a:latin typeface="Times New Roman" pitchFamily="18" charset="0"/>
                <a:ea typeface="DFKai-SB" pitchFamily="65" charset="-120"/>
                <a:cs typeface="Times New Roman" pitchFamily="18" charset="0"/>
              </a:rPr>
              <a:t>：</a:t>
            </a:r>
            <a:r>
              <a:rPr lang="zh-TW" altLang="en-US" sz="4800" u="sng" dirty="0" smtClean="0">
                <a:solidFill>
                  <a:srgbClr val="FF0000"/>
                </a:solidFill>
                <a:latin typeface="Times New Roman" pitchFamily="18" charset="0"/>
                <a:ea typeface="DFKai-SB" pitchFamily="65" charset="-120"/>
                <a:cs typeface="Times New Roman" pitchFamily="18" charset="0"/>
              </a:rPr>
              <a:t>神</a:t>
            </a:r>
            <a:r>
              <a:rPr lang="zh-TW" altLang="en-US" sz="4800" u="sng" dirty="0">
                <a:solidFill>
                  <a:srgbClr val="FF0000"/>
                </a:solidFill>
                <a:latin typeface="Times New Roman" pitchFamily="18" charset="0"/>
                <a:ea typeface="DFKai-SB" pitchFamily="65" charset="-120"/>
                <a:cs typeface="Times New Roman" pitchFamily="18" charset="0"/>
              </a:rPr>
              <a:t>已經查出僕人的罪孽</a:t>
            </a:r>
            <a:r>
              <a:rPr lang="zh-TW" altLang="en-US" sz="4800" u="sng" dirty="0" smtClean="0">
                <a:solidFill>
                  <a:srgbClr val="FF0000"/>
                </a:solidFill>
                <a:latin typeface="Times New Roman" pitchFamily="18" charset="0"/>
                <a:ea typeface="DFKai-SB" pitchFamily="65" charset="-120"/>
                <a:cs typeface="Times New Roman" pitchFamily="18" charset="0"/>
              </a:rPr>
              <a:t>了</a:t>
            </a:r>
            <a:r>
              <a:rPr lang="en-US" altLang="zh-TW" sz="4800" dirty="0" smtClean="0">
                <a:latin typeface="Times New Roman" pitchFamily="18" charset="0"/>
                <a:ea typeface="DFKai-SB" pitchFamily="65" charset="-120"/>
                <a:cs typeface="Times New Roman" pitchFamily="18" charset="0"/>
              </a:rPr>
              <a:t>the sin of your servants</a:t>
            </a:r>
            <a:r>
              <a:rPr lang="zh-TW" altLang="en-US" sz="4800" dirty="0" smtClean="0">
                <a:latin typeface="Times New Roman" pitchFamily="18" charset="0"/>
                <a:ea typeface="DFKai-SB" pitchFamily="65" charset="-120"/>
                <a:cs typeface="Times New Roman" pitchFamily="18" charset="0"/>
              </a:rPr>
              <a:t>。我們</a:t>
            </a:r>
            <a:r>
              <a:rPr lang="zh-TW" altLang="en-US" sz="4800" dirty="0">
                <a:latin typeface="Times New Roman" pitchFamily="18" charset="0"/>
                <a:ea typeface="DFKai-SB" pitchFamily="65" charset="-120"/>
                <a:cs typeface="Times New Roman" pitchFamily="18" charset="0"/>
              </a:rPr>
              <a:t>對我主說：</a:t>
            </a:r>
            <a:r>
              <a:rPr lang="en-US" altLang="zh-TW" sz="4800" dirty="0">
                <a:latin typeface="Times New Roman" pitchFamily="18" charset="0"/>
                <a:ea typeface="DFKai-SB" pitchFamily="65" charset="-120"/>
                <a:cs typeface="Times New Roman" pitchFamily="18" charset="0"/>
              </a:rPr>
              <a:t>『</a:t>
            </a:r>
            <a:r>
              <a:rPr lang="zh-TW" altLang="en-US" sz="4800" dirty="0">
                <a:latin typeface="Times New Roman" pitchFamily="18" charset="0"/>
                <a:ea typeface="DFKai-SB" pitchFamily="65" charset="-120"/>
                <a:cs typeface="Times New Roman" pitchFamily="18" charset="0"/>
              </a:rPr>
              <a:t>我們有父親，已經年老，還有他老年所生的一個小孩子。</a:t>
            </a:r>
            <a:r>
              <a:rPr lang="zh-TW" altLang="en-US" sz="4800" dirty="0">
                <a:solidFill>
                  <a:srgbClr val="FF0000"/>
                </a:solidFill>
                <a:latin typeface="Times New Roman" pitchFamily="18" charset="0"/>
                <a:ea typeface="DFKai-SB" pitchFamily="65" charset="-120"/>
                <a:cs typeface="Times New Roman" pitchFamily="18" charset="0"/>
              </a:rPr>
              <a:t>他哥哥死了，他母親只撇下他一人，他父親疼愛他</a:t>
            </a:r>
            <a:r>
              <a:rPr lang="zh-TW" altLang="en-US" sz="4800" dirty="0" smtClean="0">
                <a:solidFill>
                  <a:srgbClr val="FF0000"/>
                </a:solidFill>
                <a:latin typeface="Times New Roman" pitchFamily="18" charset="0"/>
                <a:ea typeface="DFKai-SB" pitchFamily="65" charset="-120"/>
                <a:cs typeface="Times New Roman" pitchFamily="18" charset="0"/>
              </a:rPr>
              <a:t>。</a:t>
            </a:r>
            <a:r>
              <a:rPr lang="en-US" altLang="zh-TW" sz="4800" dirty="0" smtClean="0">
                <a:latin typeface="Times New Roman" pitchFamily="18" charset="0"/>
                <a:ea typeface="DFKai-SB" pitchFamily="65" charset="-120"/>
                <a:cs typeface="Times New Roman" pitchFamily="18" charset="0"/>
              </a:rPr>
              <a:t>『</a:t>
            </a:r>
            <a:r>
              <a:rPr lang="zh-TW" altLang="en-US" sz="4800" dirty="0">
                <a:solidFill>
                  <a:srgbClr val="0033CC"/>
                </a:solidFill>
                <a:latin typeface="Times New Roman" pitchFamily="18" charset="0"/>
                <a:ea typeface="DFKai-SB" pitchFamily="65" charset="-120"/>
                <a:cs typeface="Times New Roman" pitchFamily="18" charset="0"/>
              </a:rPr>
              <a:t>童子不能離開他父親，若是離開，他父親必死。</a:t>
            </a:r>
            <a:r>
              <a:rPr lang="en-US" altLang="zh-TW" sz="4800" dirty="0" smtClean="0">
                <a:latin typeface="Times New Roman" pitchFamily="18" charset="0"/>
                <a:ea typeface="DFKai-SB" pitchFamily="65" charset="-120"/>
                <a:cs typeface="Times New Roman" pitchFamily="18" charset="0"/>
              </a:rPr>
              <a:t>』</a:t>
            </a:r>
            <a:endParaRPr lang="en-US" altLang="zh-TW" sz="4800" dirty="0">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val="27432330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1"/>
          <p:cNvSpPr txBox="1">
            <a:spLocks noChangeArrowheads="1"/>
          </p:cNvSpPr>
          <p:nvPr/>
        </p:nvSpPr>
        <p:spPr bwMode="auto">
          <a:xfrm>
            <a:off x="107950" y="25360"/>
            <a:ext cx="8928100" cy="683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zh-CN" sz="5400" dirty="0" smtClean="0">
                <a:latin typeface="Times New Roman" pitchFamily="18" charset="0"/>
                <a:ea typeface="DFKai-SB" pitchFamily="65" charset="-120"/>
                <a:cs typeface="Times New Roman" pitchFamily="18" charset="0"/>
              </a:rPr>
              <a:t>3. </a:t>
            </a:r>
            <a:r>
              <a:rPr lang="zh-CN" altLang="en-US" sz="5400" dirty="0" smtClean="0">
                <a:latin typeface="Times New Roman" pitchFamily="18" charset="0"/>
                <a:ea typeface="DFKai-SB" pitchFamily="65" charset="-120"/>
                <a:cs typeface="Times New Roman" pitchFamily="18" charset="0"/>
              </a:rPr>
              <a:t>認罪、犧牲，體恤爸爸！</a:t>
            </a:r>
            <a:endParaRPr lang="en-US" altLang="zh-CN" sz="5400" dirty="0" smtClean="0">
              <a:latin typeface="Times New Roman" pitchFamily="18" charset="0"/>
              <a:ea typeface="DFKai-SB" pitchFamily="65" charset="-120"/>
              <a:cs typeface="Times New Roman" pitchFamily="18" charset="0"/>
            </a:endParaRPr>
          </a:p>
          <a:p>
            <a:r>
              <a:rPr lang="zh-CN" altLang="en-US" sz="4800" dirty="0" smtClean="0">
                <a:solidFill>
                  <a:srgbClr val="00B050"/>
                </a:solidFill>
                <a:latin typeface="Times New Roman" pitchFamily="18" charset="0"/>
                <a:ea typeface="DFKai-SB" pitchFamily="65" charset="-120"/>
                <a:cs typeface="Times New Roman" pitchFamily="18" charset="0"/>
              </a:rPr>
              <a:t>創</a:t>
            </a:r>
            <a:r>
              <a:rPr lang="en-US" altLang="zh-TW" sz="4800" dirty="0" smtClean="0">
                <a:solidFill>
                  <a:srgbClr val="00B050"/>
                </a:solidFill>
                <a:latin typeface="Times New Roman" pitchFamily="18" charset="0"/>
                <a:ea typeface="DFKai-SB" pitchFamily="65" charset="-120"/>
                <a:cs typeface="Times New Roman" pitchFamily="18" charset="0"/>
              </a:rPr>
              <a:t>44:16-34</a:t>
            </a:r>
            <a:r>
              <a:rPr lang="zh-TW" altLang="en-US" sz="4800" dirty="0">
                <a:latin typeface="Times New Roman" pitchFamily="18" charset="0"/>
                <a:ea typeface="DFKai-SB" pitchFamily="65" charset="-120"/>
                <a:cs typeface="Times New Roman" pitchFamily="18" charset="0"/>
              </a:rPr>
              <a:t>你僕人─我父親對我們說：</a:t>
            </a:r>
            <a:r>
              <a:rPr lang="en-US" altLang="zh-TW" sz="4800" dirty="0">
                <a:latin typeface="Times New Roman" pitchFamily="18" charset="0"/>
                <a:ea typeface="DFKai-SB" pitchFamily="65" charset="-120"/>
                <a:cs typeface="Times New Roman" pitchFamily="18" charset="0"/>
              </a:rPr>
              <a:t>『</a:t>
            </a:r>
            <a:r>
              <a:rPr lang="zh-TW" altLang="en-US" sz="4800" dirty="0">
                <a:latin typeface="Times New Roman" pitchFamily="18" charset="0"/>
                <a:ea typeface="DFKai-SB" pitchFamily="65" charset="-120"/>
                <a:cs typeface="Times New Roman" pitchFamily="18" charset="0"/>
              </a:rPr>
              <a:t>你們知道</a:t>
            </a:r>
            <a:r>
              <a:rPr lang="zh-TW" altLang="en-US" sz="4800" u="sng" dirty="0">
                <a:solidFill>
                  <a:srgbClr val="FF0000"/>
                </a:solidFill>
                <a:latin typeface="Times New Roman" pitchFamily="18" charset="0"/>
                <a:ea typeface="DFKai-SB" pitchFamily="65" charset="-120"/>
                <a:cs typeface="Times New Roman" pitchFamily="18" charset="0"/>
              </a:rPr>
              <a:t>我的妻子</a:t>
            </a:r>
            <a:r>
              <a:rPr lang="en-US" altLang="zh-TW" sz="4800" u="sng" dirty="0">
                <a:solidFill>
                  <a:srgbClr val="FF0000"/>
                </a:solidFill>
                <a:latin typeface="Times New Roman" pitchFamily="18" charset="0"/>
                <a:ea typeface="DFKai-SB" pitchFamily="65" charset="-120"/>
                <a:cs typeface="Times New Roman" pitchFamily="18" charset="0"/>
              </a:rPr>
              <a:t>my wife</a:t>
            </a:r>
            <a:r>
              <a:rPr lang="zh-TW" altLang="en-US" sz="4800" u="sng" dirty="0">
                <a:solidFill>
                  <a:srgbClr val="FF0000"/>
                </a:solidFill>
                <a:latin typeface="Times New Roman" pitchFamily="18" charset="0"/>
                <a:ea typeface="DFKai-SB" pitchFamily="65" charset="-120"/>
                <a:cs typeface="Times New Roman" pitchFamily="18" charset="0"/>
              </a:rPr>
              <a:t>給我生了兩個兒子</a:t>
            </a:r>
            <a:r>
              <a:rPr lang="zh-TW" altLang="en-US" sz="4800" dirty="0">
                <a:latin typeface="Times New Roman" pitchFamily="18" charset="0"/>
                <a:ea typeface="DFKai-SB" pitchFamily="65" charset="-120"/>
                <a:cs typeface="Times New Roman" pitchFamily="18" charset="0"/>
              </a:rPr>
              <a:t>。一個離開我出去了；我說他必是被撕碎了，直到如今我也沒有見他。現在你們又要把這個帶去離開我，倘若他遭害，那便是你們使我白髮蒼蒼、悲悲慘慘地下陰間去了。</a:t>
            </a:r>
            <a:r>
              <a:rPr lang="en-US" altLang="zh-TW" sz="4800" dirty="0">
                <a:latin typeface="Times New Roman" pitchFamily="18" charset="0"/>
                <a:ea typeface="DFKai-SB" pitchFamily="65" charset="-120"/>
                <a:cs typeface="Times New Roman" pitchFamily="18" charset="0"/>
              </a:rPr>
              <a:t>』</a:t>
            </a:r>
          </a:p>
        </p:txBody>
      </p:sp>
    </p:spTree>
    <p:extLst>
      <p:ext uri="{BB962C8B-B14F-4D97-AF65-F5344CB8AC3E}">
        <p14:creationId xmlns:p14="http://schemas.microsoft.com/office/powerpoint/2010/main" val="33213083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1"/>
          <p:cNvSpPr txBox="1">
            <a:spLocks noChangeArrowheads="1"/>
          </p:cNvSpPr>
          <p:nvPr/>
        </p:nvSpPr>
        <p:spPr bwMode="auto">
          <a:xfrm>
            <a:off x="107950" y="25360"/>
            <a:ext cx="8928100"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zh-CN" sz="6600" dirty="0" smtClean="0">
                <a:latin typeface="Times New Roman" pitchFamily="18" charset="0"/>
                <a:ea typeface="DFKai-SB" pitchFamily="65" charset="-120"/>
                <a:cs typeface="Times New Roman" pitchFamily="18" charset="0"/>
              </a:rPr>
              <a:t>4. </a:t>
            </a:r>
            <a:r>
              <a:rPr lang="zh-CN" altLang="en-US" sz="6600" dirty="0" smtClean="0">
                <a:latin typeface="Times New Roman" pitchFamily="18" charset="0"/>
                <a:ea typeface="DFKai-SB" pitchFamily="65" charset="-120"/>
                <a:cs typeface="Times New Roman" pitchFamily="18" charset="0"/>
              </a:rPr>
              <a:t>肯承擔、仍愛父親！</a:t>
            </a:r>
            <a:endParaRPr lang="en-US" altLang="zh-CN" sz="6600" dirty="0" smtClean="0">
              <a:latin typeface="Times New Roman" pitchFamily="18" charset="0"/>
              <a:ea typeface="DFKai-SB" pitchFamily="65" charset="-120"/>
              <a:cs typeface="Times New Roman" pitchFamily="18" charset="0"/>
            </a:endParaRPr>
          </a:p>
          <a:p>
            <a:r>
              <a:rPr lang="zh-CN" altLang="en-US" sz="4400" dirty="0" smtClean="0">
                <a:solidFill>
                  <a:srgbClr val="00B050"/>
                </a:solidFill>
                <a:latin typeface="Times New Roman" pitchFamily="18" charset="0"/>
                <a:ea typeface="DFKai-SB" pitchFamily="65" charset="-120"/>
                <a:cs typeface="Times New Roman" pitchFamily="18" charset="0"/>
              </a:rPr>
              <a:t>創</a:t>
            </a:r>
            <a:r>
              <a:rPr lang="en-US" altLang="zh-TW" sz="4400" dirty="0" smtClean="0">
                <a:solidFill>
                  <a:srgbClr val="00B050"/>
                </a:solidFill>
                <a:latin typeface="Times New Roman" pitchFamily="18" charset="0"/>
                <a:ea typeface="DFKai-SB" pitchFamily="65" charset="-120"/>
                <a:cs typeface="Times New Roman" pitchFamily="18" charset="0"/>
              </a:rPr>
              <a:t>44:</a:t>
            </a:r>
            <a:r>
              <a:rPr lang="en-US" altLang="zh-CN" sz="4400" dirty="0" smtClean="0">
                <a:solidFill>
                  <a:srgbClr val="00B050"/>
                </a:solidFill>
                <a:latin typeface="Times New Roman" pitchFamily="18" charset="0"/>
                <a:ea typeface="DFKai-SB" pitchFamily="65" charset="-120"/>
                <a:cs typeface="Times New Roman" pitchFamily="18" charset="0"/>
              </a:rPr>
              <a:t>32</a:t>
            </a:r>
            <a:r>
              <a:rPr lang="en-US" altLang="zh-TW" sz="4400" dirty="0" smtClean="0">
                <a:solidFill>
                  <a:srgbClr val="00B050"/>
                </a:solidFill>
                <a:latin typeface="Times New Roman" pitchFamily="18" charset="0"/>
                <a:ea typeface="DFKai-SB" pitchFamily="65" charset="-120"/>
                <a:cs typeface="Times New Roman" pitchFamily="18" charset="0"/>
              </a:rPr>
              <a:t>-34</a:t>
            </a:r>
            <a:r>
              <a:rPr lang="zh-TW" altLang="en-US" sz="4400" dirty="0">
                <a:latin typeface="Times New Roman" pitchFamily="18" charset="0"/>
                <a:ea typeface="DFKai-SB" pitchFamily="65" charset="-120"/>
                <a:cs typeface="Times New Roman" pitchFamily="18" charset="0"/>
              </a:rPr>
              <a:t>因為僕人曾向我父親為這童子作保，說：</a:t>
            </a:r>
            <a:r>
              <a:rPr lang="en-US" altLang="zh-TW" sz="4400" dirty="0">
                <a:latin typeface="Times New Roman" pitchFamily="18" charset="0"/>
                <a:ea typeface="DFKai-SB" pitchFamily="65" charset="-120"/>
                <a:cs typeface="Times New Roman" pitchFamily="18" charset="0"/>
              </a:rPr>
              <a:t>『</a:t>
            </a:r>
            <a:r>
              <a:rPr lang="zh-TW" altLang="en-US" sz="4400" dirty="0">
                <a:latin typeface="Times New Roman" pitchFamily="18" charset="0"/>
                <a:ea typeface="DFKai-SB" pitchFamily="65" charset="-120"/>
                <a:cs typeface="Times New Roman" pitchFamily="18" charset="0"/>
              </a:rPr>
              <a:t>我若不帶他回來交給父親，我便在父親面前永遠擔罪。</a:t>
            </a:r>
            <a:r>
              <a:rPr lang="en-US" altLang="zh-TW" sz="4400" dirty="0" smtClean="0">
                <a:latin typeface="Times New Roman" pitchFamily="18" charset="0"/>
                <a:ea typeface="DFKai-SB" pitchFamily="65" charset="-120"/>
                <a:cs typeface="Times New Roman" pitchFamily="18" charset="0"/>
              </a:rPr>
              <a:t>』</a:t>
            </a:r>
            <a:r>
              <a:rPr lang="zh-TW" altLang="en-US" sz="4400" u="sng" dirty="0" smtClean="0">
                <a:solidFill>
                  <a:srgbClr val="FF0000"/>
                </a:solidFill>
                <a:latin typeface="Times New Roman" pitchFamily="18" charset="0"/>
                <a:ea typeface="DFKai-SB" pitchFamily="65" charset="-120"/>
                <a:cs typeface="Times New Roman" pitchFamily="18" charset="0"/>
              </a:rPr>
              <a:t>現在</a:t>
            </a:r>
            <a:r>
              <a:rPr lang="zh-TW" altLang="en-US" sz="4400" u="sng" dirty="0">
                <a:solidFill>
                  <a:srgbClr val="FF0000"/>
                </a:solidFill>
                <a:latin typeface="Times New Roman" pitchFamily="18" charset="0"/>
                <a:ea typeface="DFKai-SB" pitchFamily="65" charset="-120"/>
                <a:cs typeface="Times New Roman" pitchFamily="18" charset="0"/>
              </a:rPr>
              <a:t>求你容僕人住下，替這童子作我主的奴僕，叫童子和他哥哥們一同上去</a:t>
            </a:r>
            <a:r>
              <a:rPr lang="zh-TW" altLang="en-US" sz="4400" dirty="0" smtClean="0">
                <a:latin typeface="Times New Roman" pitchFamily="18" charset="0"/>
                <a:ea typeface="DFKai-SB" pitchFamily="65" charset="-120"/>
                <a:cs typeface="Times New Roman" pitchFamily="18" charset="0"/>
              </a:rPr>
              <a:t>。若</a:t>
            </a:r>
            <a:r>
              <a:rPr lang="zh-TW" altLang="en-US" sz="4400" dirty="0">
                <a:latin typeface="Times New Roman" pitchFamily="18" charset="0"/>
                <a:ea typeface="DFKai-SB" pitchFamily="65" charset="-120"/>
                <a:cs typeface="Times New Roman" pitchFamily="18" charset="0"/>
              </a:rPr>
              <a:t>童子不和我同去，我怎能上去見我父親呢？恐怕我看見災禍臨到我父親身上。</a:t>
            </a:r>
            <a:endParaRPr lang="en-US" altLang="zh-TW" sz="4400" dirty="0">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val="38547231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1"/>
          <p:cNvSpPr txBox="1">
            <a:spLocks noChangeArrowheads="1"/>
          </p:cNvSpPr>
          <p:nvPr/>
        </p:nvSpPr>
        <p:spPr bwMode="auto">
          <a:xfrm>
            <a:off x="107950" y="115888"/>
            <a:ext cx="8928100" cy="69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zh-CN" altLang="en-US" sz="5400" dirty="0" smtClean="0">
                <a:latin typeface="Times New Roman" pitchFamily="18" charset="0"/>
                <a:ea typeface="DFKai-SB" pitchFamily="65" charset="-120"/>
                <a:cs typeface="Times New Roman" pitchFamily="18" charset="0"/>
              </a:rPr>
              <a:t>猶大七次：雅各是我的父親</a:t>
            </a:r>
            <a:r>
              <a:rPr lang="zh-TW" altLang="en-US" sz="4800" dirty="0" smtClean="0">
                <a:solidFill>
                  <a:srgbClr val="0033CC"/>
                </a:solidFill>
                <a:latin typeface="Times New Roman" pitchFamily="18" charset="0"/>
                <a:ea typeface="DFKai-SB" pitchFamily="65" charset="-120"/>
                <a:cs typeface="Times New Roman" pitchFamily="18" charset="0"/>
              </a:rPr>
              <a:t>我</a:t>
            </a:r>
            <a:r>
              <a:rPr lang="zh-TW" altLang="en-US" sz="4800" dirty="0">
                <a:solidFill>
                  <a:srgbClr val="0033CC"/>
                </a:solidFill>
                <a:latin typeface="Times New Roman" pitchFamily="18" charset="0"/>
                <a:ea typeface="DFKai-SB" pitchFamily="65" charset="-120"/>
                <a:cs typeface="Times New Roman" pitchFamily="18" charset="0"/>
              </a:rPr>
              <a:t>怎能上去見我父親呢？恐怕我看見災禍臨到我父親身上</a:t>
            </a:r>
            <a:r>
              <a:rPr lang="zh-TW" altLang="en-US" sz="4800" dirty="0" smtClean="0">
                <a:solidFill>
                  <a:srgbClr val="0033CC"/>
                </a:solidFill>
                <a:latin typeface="Times New Roman" pitchFamily="18" charset="0"/>
                <a:ea typeface="DFKai-SB" pitchFamily="65" charset="-120"/>
                <a:cs typeface="Times New Roman" pitchFamily="18" charset="0"/>
              </a:rPr>
              <a:t>。</a:t>
            </a:r>
            <a:endParaRPr lang="en-US" altLang="zh-TW" sz="4800" dirty="0" smtClean="0">
              <a:solidFill>
                <a:srgbClr val="0033CC"/>
              </a:solidFill>
              <a:latin typeface="Times New Roman" pitchFamily="18" charset="0"/>
              <a:ea typeface="DFKai-SB" pitchFamily="65" charset="-120"/>
              <a:cs typeface="Times New Roman" pitchFamily="18" charset="0"/>
            </a:endParaRPr>
          </a:p>
          <a:p>
            <a:r>
              <a:rPr lang="en-US" altLang="zh-TW" sz="3600" u="sng" dirty="0" smtClean="0">
                <a:solidFill>
                  <a:srgbClr val="FF0000"/>
                </a:solidFill>
                <a:latin typeface="Times New Roman" pitchFamily="18" charset="0"/>
                <a:ea typeface="DFKai-SB" pitchFamily="65" charset="-120"/>
                <a:cs typeface="Times New Roman" pitchFamily="18" charset="0"/>
              </a:rPr>
              <a:t>No</a:t>
            </a:r>
            <a:r>
              <a:rPr lang="en-US" altLang="zh-TW" sz="3600" u="sng" dirty="0">
                <a:solidFill>
                  <a:srgbClr val="FF0000"/>
                </a:solidFill>
                <a:latin typeface="Times New Roman" pitchFamily="18" charset="0"/>
                <a:ea typeface="DFKai-SB" pitchFamily="65" charset="-120"/>
                <a:cs typeface="Times New Roman" pitchFamily="18" charset="0"/>
              </a:rPr>
              <a:t>! Do not let me see the misery that would come upon my father</a:t>
            </a:r>
            <a:r>
              <a:rPr lang="en-US" altLang="zh-TW" sz="3600" u="sng" dirty="0" smtClean="0">
                <a:solidFill>
                  <a:srgbClr val="FF0000"/>
                </a:solidFill>
                <a:latin typeface="Times New Roman" pitchFamily="18" charset="0"/>
                <a:ea typeface="DFKai-SB" pitchFamily="65" charset="-120"/>
                <a:cs typeface="Times New Roman" pitchFamily="18" charset="0"/>
              </a:rPr>
              <a:t>.</a:t>
            </a:r>
            <a:r>
              <a:rPr lang="en-US" altLang="zh-TW" sz="2400" dirty="0">
                <a:latin typeface="Times New Roman" pitchFamily="18" charset="0"/>
                <a:ea typeface="DFKai-SB" pitchFamily="65" charset="-120"/>
                <a:cs typeface="Times New Roman" pitchFamily="18" charset="0"/>
              </a:rPr>
              <a:t> </a:t>
            </a:r>
            <a:r>
              <a:rPr lang="en-US" altLang="zh-TW" sz="2400" dirty="0" smtClean="0">
                <a:latin typeface="Times New Roman" pitchFamily="18" charset="0"/>
                <a:ea typeface="DFKai-SB" pitchFamily="65" charset="-120"/>
                <a:cs typeface="Times New Roman" pitchFamily="18" charset="0"/>
              </a:rPr>
              <a:t>  </a:t>
            </a:r>
          </a:p>
          <a:p>
            <a:r>
              <a:rPr lang="en-US" altLang="zh-TW" sz="2400" dirty="0" smtClean="0">
                <a:latin typeface="Times New Roman" pitchFamily="18" charset="0"/>
                <a:ea typeface="DFKai-SB" pitchFamily="65" charset="-120"/>
                <a:cs typeface="Times New Roman" pitchFamily="18" charset="0"/>
              </a:rPr>
              <a:t>[</a:t>
            </a:r>
            <a:r>
              <a:rPr lang="en-US" altLang="zh-CN" sz="2400" dirty="0" smtClean="0">
                <a:latin typeface="Times New Roman" pitchFamily="18" charset="0"/>
                <a:ea typeface="DFKai-SB" pitchFamily="65" charset="-120"/>
                <a:cs typeface="Times New Roman" pitchFamily="18" charset="0"/>
              </a:rPr>
              <a:t>ESV </a:t>
            </a:r>
            <a:r>
              <a:rPr lang="en-US" altLang="zh-CN" sz="2400" dirty="0">
                <a:latin typeface="Times New Roman" pitchFamily="18" charset="0"/>
                <a:ea typeface="DFKai-SB" pitchFamily="65" charset="-120"/>
                <a:cs typeface="Times New Roman" pitchFamily="18" charset="0"/>
              </a:rPr>
              <a:t>Genesis 44:24 "When we went back to your servant </a:t>
            </a:r>
            <a:r>
              <a:rPr lang="en-US" altLang="zh-CN" sz="2400" u="sng" dirty="0">
                <a:solidFill>
                  <a:srgbClr val="FF0000"/>
                </a:solidFill>
                <a:latin typeface="Times New Roman" pitchFamily="18" charset="0"/>
                <a:ea typeface="DFKai-SB" pitchFamily="65" charset="-120"/>
                <a:cs typeface="Times New Roman" pitchFamily="18" charset="0"/>
              </a:rPr>
              <a:t>my father</a:t>
            </a:r>
            <a:r>
              <a:rPr lang="en-US" altLang="zh-CN" sz="2400" dirty="0">
                <a:latin typeface="Times New Roman" pitchFamily="18" charset="0"/>
                <a:ea typeface="DFKai-SB" pitchFamily="65" charset="-120"/>
                <a:cs typeface="Times New Roman" pitchFamily="18" charset="0"/>
              </a:rPr>
              <a:t>, we told him the words of my lord.  27 Then your servant </a:t>
            </a:r>
            <a:r>
              <a:rPr lang="en-US" altLang="zh-CN" sz="2400" u="sng" dirty="0">
                <a:solidFill>
                  <a:srgbClr val="FF0000"/>
                </a:solidFill>
                <a:latin typeface="Times New Roman" pitchFamily="18" charset="0"/>
                <a:ea typeface="DFKai-SB" pitchFamily="65" charset="-120"/>
                <a:cs typeface="Times New Roman" pitchFamily="18" charset="0"/>
              </a:rPr>
              <a:t>my father </a:t>
            </a:r>
            <a:r>
              <a:rPr lang="en-US" altLang="zh-CN" sz="2400" dirty="0">
                <a:latin typeface="Times New Roman" pitchFamily="18" charset="0"/>
                <a:ea typeface="DFKai-SB" pitchFamily="65" charset="-120"/>
                <a:cs typeface="Times New Roman" pitchFamily="18" charset="0"/>
              </a:rPr>
              <a:t>said to us, 'You know that my wife bore me two sons.  30 "Now therefore, as soon as I come to your servant </a:t>
            </a:r>
            <a:r>
              <a:rPr lang="en-US" altLang="zh-CN" sz="2400" u="sng" dirty="0">
                <a:solidFill>
                  <a:srgbClr val="FF0000"/>
                </a:solidFill>
                <a:latin typeface="Times New Roman" pitchFamily="18" charset="0"/>
                <a:ea typeface="DFKai-SB" pitchFamily="65" charset="-120"/>
                <a:cs typeface="Times New Roman" pitchFamily="18" charset="0"/>
              </a:rPr>
              <a:t>my father</a:t>
            </a:r>
            <a:r>
              <a:rPr lang="en-US" altLang="zh-CN" sz="2400" dirty="0">
                <a:latin typeface="Times New Roman" pitchFamily="18" charset="0"/>
                <a:ea typeface="DFKai-SB" pitchFamily="65" charset="-120"/>
                <a:cs typeface="Times New Roman" pitchFamily="18" charset="0"/>
              </a:rPr>
              <a:t>, and the boy is not with us, then, as his life is bound up in the boy's life,  32 For your servant became a pledge of safety for the boy to </a:t>
            </a:r>
            <a:r>
              <a:rPr lang="en-US" altLang="zh-CN" sz="2400" u="sng" dirty="0">
                <a:solidFill>
                  <a:srgbClr val="FF0000"/>
                </a:solidFill>
                <a:latin typeface="Times New Roman" pitchFamily="18" charset="0"/>
                <a:ea typeface="DFKai-SB" pitchFamily="65" charset="-120"/>
                <a:cs typeface="Times New Roman" pitchFamily="18" charset="0"/>
              </a:rPr>
              <a:t>my father</a:t>
            </a:r>
            <a:r>
              <a:rPr lang="en-US" altLang="zh-CN" sz="2400" dirty="0">
                <a:latin typeface="Times New Roman" pitchFamily="18" charset="0"/>
                <a:ea typeface="DFKai-SB" pitchFamily="65" charset="-120"/>
                <a:cs typeface="Times New Roman" pitchFamily="18" charset="0"/>
              </a:rPr>
              <a:t>, saying, 'If I do not bring him back to you, then I shall bear the blame before </a:t>
            </a:r>
            <a:r>
              <a:rPr lang="en-US" altLang="zh-CN" sz="2400" u="sng" dirty="0">
                <a:solidFill>
                  <a:srgbClr val="FF0000"/>
                </a:solidFill>
                <a:latin typeface="Times New Roman" pitchFamily="18" charset="0"/>
                <a:ea typeface="DFKai-SB" pitchFamily="65" charset="-120"/>
                <a:cs typeface="Times New Roman" pitchFamily="18" charset="0"/>
              </a:rPr>
              <a:t>my father </a:t>
            </a:r>
            <a:r>
              <a:rPr lang="en-US" altLang="zh-CN" sz="2400" dirty="0">
                <a:latin typeface="Times New Roman" pitchFamily="18" charset="0"/>
                <a:ea typeface="DFKai-SB" pitchFamily="65" charset="-120"/>
                <a:cs typeface="Times New Roman" pitchFamily="18" charset="0"/>
              </a:rPr>
              <a:t>all my life.‘  34 For how can I go back to </a:t>
            </a:r>
            <a:r>
              <a:rPr lang="en-US" altLang="zh-CN" sz="2400" u="sng" dirty="0">
                <a:solidFill>
                  <a:srgbClr val="FF0000"/>
                </a:solidFill>
                <a:latin typeface="Times New Roman" pitchFamily="18" charset="0"/>
                <a:ea typeface="DFKai-SB" pitchFamily="65" charset="-120"/>
                <a:cs typeface="Times New Roman" pitchFamily="18" charset="0"/>
              </a:rPr>
              <a:t>my father </a:t>
            </a:r>
            <a:r>
              <a:rPr lang="en-US" altLang="zh-CN" sz="2400" dirty="0">
                <a:latin typeface="Times New Roman" pitchFamily="18" charset="0"/>
                <a:ea typeface="DFKai-SB" pitchFamily="65" charset="-120"/>
                <a:cs typeface="Times New Roman" pitchFamily="18" charset="0"/>
              </a:rPr>
              <a:t>if the boy is not with me? I fear to see the evil that would find </a:t>
            </a:r>
            <a:r>
              <a:rPr lang="en-US" altLang="zh-CN" sz="2400" u="sng" dirty="0">
                <a:solidFill>
                  <a:srgbClr val="FF0000"/>
                </a:solidFill>
                <a:latin typeface="Times New Roman" pitchFamily="18" charset="0"/>
                <a:ea typeface="DFKai-SB" pitchFamily="65" charset="-120"/>
                <a:cs typeface="Times New Roman" pitchFamily="18" charset="0"/>
              </a:rPr>
              <a:t>my father</a:t>
            </a:r>
            <a:r>
              <a:rPr lang="en-US" altLang="zh-CN" sz="2400" dirty="0" smtClean="0">
                <a:latin typeface="Times New Roman" pitchFamily="18" charset="0"/>
                <a:ea typeface="DFKai-SB" pitchFamily="65" charset="-120"/>
                <a:cs typeface="Times New Roman" pitchFamily="18" charset="0"/>
              </a:rPr>
              <a:t>.”]</a:t>
            </a:r>
            <a:endParaRPr lang="en-US" altLang="zh-CN" sz="2400" dirty="0">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val="6870264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1"/>
          <p:cNvSpPr txBox="1">
            <a:spLocks noChangeArrowheads="1"/>
          </p:cNvSpPr>
          <p:nvPr/>
        </p:nvSpPr>
        <p:spPr bwMode="auto">
          <a:xfrm>
            <a:off x="107950" y="115888"/>
            <a:ext cx="8928100"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zh-CN" sz="6000" dirty="0" smtClean="0">
                <a:latin typeface="Times New Roman" pitchFamily="18" charset="0"/>
                <a:ea typeface="DFKai-SB" pitchFamily="65" charset="-120"/>
                <a:cs typeface="Times New Roman" pitchFamily="18" charset="0"/>
              </a:rPr>
              <a:t>5. </a:t>
            </a:r>
            <a:r>
              <a:rPr lang="zh-CN" altLang="en-US" sz="6000" dirty="0" smtClean="0">
                <a:latin typeface="Times New Roman" pitchFamily="18" charset="0"/>
                <a:ea typeface="DFKai-SB" pitchFamily="65" charset="-120"/>
                <a:cs typeface="Times New Roman" pitchFamily="18" charset="0"/>
              </a:rPr>
              <a:t>成為領袖、領受祝福！</a:t>
            </a:r>
            <a:endParaRPr lang="en-US" altLang="zh-CN" sz="6000" dirty="0" smtClean="0">
              <a:latin typeface="Times New Roman" pitchFamily="18" charset="0"/>
              <a:ea typeface="DFKai-SB" pitchFamily="65" charset="-120"/>
              <a:cs typeface="Times New Roman" pitchFamily="18" charset="0"/>
            </a:endParaRPr>
          </a:p>
          <a:p>
            <a:r>
              <a:rPr lang="zh-TW" altLang="en-US" sz="5400" dirty="0">
                <a:latin typeface="Times New Roman" pitchFamily="18" charset="0"/>
                <a:ea typeface="DFKai-SB" pitchFamily="65" charset="-120"/>
                <a:cs typeface="Times New Roman" pitchFamily="18" charset="0"/>
              </a:rPr>
              <a:t>創 </a:t>
            </a:r>
            <a:r>
              <a:rPr lang="en-US" altLang="zh-TW" sz="5400" dirty="0">
                <a:latin typeface="Times New Roman" pitchFamily="18" charset="0"/>
                <a:ea typeface="DFKai-SB" pitchFamily="65" charset="-120"/>
                <a:cs typeface="Times New Roman" pitchFamily="18" charset="0"/>
              </a:rPr>
              <a:t>46:28 </a:t>
            </a:r>
            <a:r>
              <a:rPr lang="zh-TW" altLang="en-US" sz="5400" dirty="0">
                <a:solidFill>
                  <a:srgbClr val="FF0000"/>
                </a:solidFill>
                <a:latin typeface="Times New Roman" pitchFamily="18" charset="0"/>
                <a:ea typeface="DFKai-SB" pitchFamily="65" charset="-120"/>
                <a:cs typeface="Times New Roman" pitchFamily="18" charset="0"/>
              </a:rPr>
              <a:t>雅各打發猶大先去見約瑟，</a:t>
            </a:r>
            <a:r>
              <a:rPr lang="zh-TW" altLang="en-US" sz="5400" dirty="0">
                <a:latin typeface="Times New Roman" pitchFamily="18" charset="0"/>
                <a:ea typeface="DFKai-SB" pitchFamily="65" charset="-120"/>
                <a:cs typeface="Times New Roman" pitchFamily="18" charset="0"/>
              </a:rPr>
              <a:t>請派人引路往歌珊去；於是他們來到歌珊地</a:t>
            </a:r>
            <a:r>
              <a:rPr lang="zh-TW" altLang="en-US" sz="5400" dirty="0" smtClean="0">
                <a:latin typeface="Times New Roman" pitchFamily="18" charset="0"/>
                <a:ea typeface="DFKai-SB" pitchFamily="65" charset="-120"/>
                <a:cs typeface="Times New Roman" pitchFamily="18" charset="0"/>
              </a:rPr>
              <a:t>。</a:t>
            </a:r>
            <a:endParaRPr lang="en-US" altLang="zh-TW" sz="5400" dirty="0" smtClean="0">
              <a:latin typeface="Times New Roman" pitchFamily="18" charset="0"/>
              <a:ea typeface="DFKai-SB" pitchFamily="65" charset="-120"/>
              <a:cs typeface="Times New Roman" pitchFamily="18" charset="0"/>
            </a:endParaRPr>
          </a:p>
          <a:p>
            <a:r>
              <a:rPr lang="zh-TW" altLang="en-US" sz="4800" dirty="0" smtClean="0">
                <a:latin typeface="Times New Roman" pitchFamily="18" charset="0"/>
                <a:ea typeface="DFKai-SB" pitchFamily="65" charset="-120"/>
                <a:cs typeface="Times New Roman" pitchFamily="18" charset="0"/>
              </a:rPr>
              <a:t>代</a:t>
            </a:r>
            <a:r>
              <a:rPr lang="zh-TW" altLang="en-US" sz="4800" dirty="0">
                <a:latin typeface="Times New Roman" pitchFamily="18" charset="0"/>
                <a:ea typeface="DFKai-SB" pitchFamily="65" charset="-120"/>
                <a:cs typeface="Times New Roman" pitchFamily="18" charset="0"/>
              </a:rPr>
              <a:t>上 </a:t>
            </a:r>
            <a:r>
              <a:rPr lang="en-US" altLang="zh-TW" sz="4800" dirty="0">
                <a:latin typeface="Times New Roman" pitchFamily="18" charset="0"/>
                <a:ea typeface="DFKai-SB" pitchFamily="65" charset="-120"/>
                <a:cs typeface="Times New Roman" pitchFamily="18" charset="0"/>
              </a:rPr>
              <a:t>5:2 </a:t>
            </a:r>
            <a:r>
              <a:rPr lang="zh-TW" altLang="en-US" sz="4800" dirty="0">
                <a:solidFill>
                  <a:srgbClr val="0033CC"/>
                </a:solidFill>
                <a:latin typeface="Times New Roman" pitchFamily="18" charset="0"/>
                <a:ea typeface="DFKai-SB" pitchFamily="65" charset="-120"/>
                <a:cs typeface="Times New Roman" pitchFamily="18" charset="0"/>
              </a:rPr>
              <a:t>猶大勝過一切弟兄，君王也是從他而出；長子的名分卻歸約瑟</a:t>
            </a:r>
            <a:r>
              <a:rPr lang="zh-TW" altLang="en-US" sz="4800" dirty="0" smtClean="0">
                <a:latin typeface="Times New Roman" pitchFamily="18" charset="0"/>
                <a:ea typeface="DFKai-SB" pitchFamily="65" charset="-120"/>
                <a:cs typeface="Times New Roman" pitchFamily="18" charset="0"/>
              </a:rPr>
              <a:t>。</a:t>
            </a:r>
            <a:endParaRPr lang="en-US" altLang="zh-CN" sz="4800" dirty="0">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val="24530594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1"/>
          <p:cNvSpPr txBox="1">
            <a:spLocks noChangeArrowheads="1"/>
          </p:cNvSpPr>
          <p:nvPr/>
        </p:nvSpPr>
        <p:spPr bwMode="auto">
          <a:xfrm>
            <a:off x="83236" y="0"/>
            <a:ext cx="8928100" cy="667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zh-CN" sz="4400" dirty="0" smtClean="0">
                <a:latin typeface="Times New Roman" pitchFamily="18" charset="0"/>
                <a:ea typeface="DFKai-SB" pitchFamily="65" charset="-120"/>
                <a:cs typeface="Times New Roman" pitchFamily="18" charset="0"/>
              </a:rPr>
              <a:t>5. </a:t>
            </a:r>
            <a:r>
              <a:rPr lang="zh-CN" altLang="en-US" sz="4400" dirty="0">
                <a:latin typeface="Times New Roman" pitchFamily="18" charset="0"/>
                <a:ea typeface="DFKai-SB" pitchFamily="65" charset="-120"/>
                <a:cs typeface="Times New Roman" pitchFamily="18" charset="0"/>
              </a:rPr>
              <a:t>成為領袖、領受愛、領受祝福！</a:t>
            </a:r>
            <a:endParaRPr lang="en-US" altLang="zh-CN" sz="4400" dirty="0">
              <a:latin typeface="Times New Roman" pitchFamily="18" charset="0"/>
              <a:ea typeface="DFKai-SB" pitchFamily="65" charset="-120"/>
              <a:cs typeface="Times New Roman" pitchFamily="18" charset="0"/>
            </a:endParaRPr>
          </a:p>
          <a:p>
            <a:r>
              <a:rPr lang="zh-TW" altLang="en-US" sz="4800" dirty="0" smtClean="0">
                <a:latin typeface="Times New Roman" pitchFamily="18" charset="0"/>
                <a:ea typeface="DFKai-SB" pitchFamily="65" charset="-120"/>
                <a:cs typeface="Times New Roman" pitchFamily="18" charset="0"/>
              </a:rPr>
              <a:t>創 </a:t>
            </a:r>
            <a:r>
              <a:rPr lang="en-US" altLang="zh-TW" sz="4800" dirty="0" smtClean="0">
                <a:latin typeface="Times New Roman" pitchFamily="18" charset="0"/>
                <a:ea typeface="DFKai-SB" pitchFamily="65" charset="-120"/>
                <a:cs typeface="Times New Roman" pitchFamily="18" charset="0"/>
              </a:rPr>
              <a:t>49:8</a:t>
            </a:r>
            <a:r>
              <a:rPr lang="en-US" altLang="zh-CN" sz="4800" dirty="0" smtClean="0">
                <a:latin typeface="Times New Roman" pitchFamily="18" charset="0"/>
                <a:ea typeface="DFKai-SB" pitchFamily="65" charset="-120"/>
                <a:cs typeface="Times New Roman" pitchFamily="18" charset="0"/>
              </a:rPr>
              <a:t>-11</a:t>
            </a:r>
            <a:r>
              <a:rPr lang="en-US" altLang="zh-TW" sz="4800" dirty="0" smtClean="0">
                <a:latin typeface="Times New Roman" pitchFamily="18" charset="0"/>
                <a:ea typeface="DFKai-SB" pitchFamily="65" charset="-120"/>
                <a:cs typeface="Times New Roman" pitchFamily="18" charset="0"/>
              </a:rPr>
              <a:t> </a:t>
            </a:r>
            <a:r>
              <a:rPr lang="zh-TW" altLang="en-US" sz="4800" dirty="0">
                <a:latin typeface="Times New Roman" pitchFamily="18" charset="0"/>
                <a:ea typeface="DFKai-SB" pitchFamily="65" charset="-120"/>
                <a:cs typeface="Times New Roman" pitchFamily="18" charset="0"/>
              </a:rPr>
              <a:t>猶大啊，你弟兄們必讚美你；你手必掐住仇敵的頸項；</a:t>
            </a:r>
            <a:r>
              <a:rPr lang="zh-TW" altLang="en-US" sz="4800" u="sng" dirty="0">
                <a:solidFill>
                  <a:srgbClr val="FF0000"/>
                </a:solidFill>
                <a:latin typeface="Times New Roman" pitchFamily="18" charset="0"/>
                <a:ea typeface="DFKai-SB" pitchFamily="65" charset="-120"/>
                <a:cs typeface="Times New Roman" pitchFamily="18" charset="0"/>
              </a:rPr>
              <a:t>你父親的兒子們必向你下拜</a:t>
            </a:r>
            <a:r>
              <a:rPr lang="zh-TW" altLang="en-US" sz="4800" dirty="0" smtClean="0">
                <a:latin typeface="Times New Roman" pitchFamily="18" charset="0"/>
                <a:ea typeface="DFKai-SB" pitchFamily="65" charset="-120"/>
                <a:cs typeface="Times New Roman" pitchFamily="18" charset="0"/>
              </a:rPr>
              <a:t>。</a:t>
            </a:r>
            <a:r>
              <a:rPr lang="en-US" altLang="zh-TW" sz="4800" dirty="0" smtClean="0">
                <a:latin typeface="Times New Roman" pitchFamily="18" charset="0"/>
                <a:ea typeface="DFKai-SB" pitchFamily="65" charset="-120"/>
                <a:cs typeface="Times New Roman" pitchFamily="18" charset="0"/>
              </a:rPr>
              <a:t> </a:t>
            </a:r>
            <a:r>
              <a:rPr lang="zh-TW" altLang="en-US" sz="4800" dirty="0">
                <a:latin typeface="Times New Roman" pitchFamily="18" charset="0"/>
                <a:ea typeface="DFKai-SB" pitchFamily="65" charset="-120"/>
                <a:cs typeface="Times New Roman" pitchFamily="18" charset="0"/>
              </a:rPr>
              <a:t>猶大是個小獅子；我兒啊，你抓了食便上去。你屈下身去，臥如公獅，蹲如母獅，誰敢惹你</a:t>
            </a:r>
            <a:r>
              <a:rPr lang="zh-TW" altLang="en-US" sz="4800" dirty="0" smtClean="0">
                <a:latin typeface="Times New Roman" pitchFamily="18" charset="0"/>
                <a:ea typeface="DFKai-SB" pitchFamily="65" charset="-120"/>
                <a:cs typeface="Times New Roman" pitchFamily="18" charset="0"/>
              </a:rPr>
              <a:t>？</a:t>
            </a:r>
            <a:r>
              <a:rPr lang="zh-TW" altLang="en-US" sz="4800" u="sng" dirty="0" smtClean="0">
                <a:solidFill>
                  <a:srgbClr val="0033CC"/>
                </a:solidFill>
                <a:latin typeface="Times New Roman" pitchFamily="18" charset="0"/>
                <a:ea typeface="DFKai-SB" pitchFamily="65" charset="-120"/>
                <a:cs typeface="Times New Roman" pitchFamily="18" charset="0"/>
              </a:rPr>
              <a:t>圭</a:t>
            </a:r>
            <a:r>
              <a:rPr lang="zh-TW" altLang="en-US" sz="4800" u="sng" dirty="0">
                <a:solidFill>
                  <a:srgbClr val="0033CC"/>
                </a:solidFill>
                <a:latin typeface="Times New Roman" pitchFamily="18" charset="0"/>
                <a:ea typeface="DFKai-SB" pitchFamily="65" charset="-120"/>
                <a:cs typeface="Times New Roman" pitchFamily="18" charset="0"/>
              </a:rPr>
              <a:t>必不離猶大，杖必不離他兩腳之間</a:t>
            </a:r>
            <a:r>
              <a:rPr lang="zh-TW" altLang="en-US" sz="4800" dirty="0">
                <a:latin typeface="Times New Roman" pitchFamily="18" charset="0"/>
                <a:ea typeface="DFKai-SB" pitchFamily="65" charset="-120"/>
                <a:cs typeface="Times New Roman" pitchFamily="18" charset="0"/>
              </a:rPr>
              <a:t>，直等細</a:t>
            </a:r>
            <a:r>
              <a:rPr lang="zh-TW" altLang="en-US" sz="4800" dirty="0" smtClean="0">
                <a:latin typeface="Times New Roman" pitchFamily="18" charset="0"/>
                <a:ea typeface="DFKai-SB" pitchFamily="65" charset="-120"/>
                <a:cs typeface="Times New Roman" pitchFamily="18" charset="0"/>
              </a:rPr>
              <a:t>羅來到</a:t>
            </a:r>
            <a:r>
              <a:rPr lang="en-US" altLang="zh-TW" sz="4800" dirty="0" smtClean="0">
                <a:latin typeface="Times New Roman" pitchFamily="18" charset="0"/>
                <a:ea typeface="DFKai-SB" pitchFamily="65" charset="-120"/>
                <a:cs typeface="Times New Roman" pitchFamily="18" charset="0"/>
              </a:rPr>
              <a:t>…</a:t>
            </a:r>
            <a:endParaRPr lang="en-US" altLang="zh-CN" sz="4800" dirty="0">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val="30770867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huffingtonpost.com/asset/scalefit_630_noupscale/577fb8881b00002600f6cbf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208808"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5315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allas residents gathered in Thanksgiving Square to pray for victims of Thursday night's police shoo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65095"/>
            <a:ext cx="5083004" cy="339290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media.nbcdfw.com/images/620*349/prayer+vig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208295" cy="349467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mediad.publicbroadcasting.net/p/shared/npr/styles/x_large/nprshared/201607/48526914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3005" y="4061637"/>
            <a:ext cx="4060996" cy="27963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blog.tourtexas.com/wp-content/uploads/2014/11/chapel-and-grounds-1024x59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72" t="5770" r="12315" b="3801"/>
          <a:stretch/>
        </p:blipFill>
        <p:spPr bwMode="auto">
          <a:xfrm>
            <a:off x="6208293" y="1"/>
            <a:ext cx="2952297" cy="18552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mediad.publicbroadcasting.net/p/kera/files/styles/medium/public/201607/standwithdallas_edited.jpg"/>
          <p:cNvPicPr>
            <a:picLocks noChangeAspect="1" noChangeArrowheads="1"/>
          </p:cNvPicPr>
          <p:nvPr/>
        </p:nvPicPr>
        <p:blipFill rotWithShape="1">
          <a:blip r:embed="rId6">
            <a:extLst>
              <a:ext uri="{28A0092B-C50C-407E-A947-70E740481C1C}">
                <a14:useLocalDpi xmlns:a14="http://schemas.microsoft.com/office/drawing/2010/main" val="0"/>
              </a:ext>
            </a:extLst>
          </a:blip>
          <a:srcRect l="8421" t="8585" r="45263" b="15770"/>
          <a:stretch/>
        </p:blipFill>
        <p:spPr bwMode="auto">
          <a:xfrm>
            <a:off x="5092516" y="2094614"/>
            <a:ext cx="1255121" cy="1967023"/>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6357149" y="1855291"/>
            <a:ext cx="2786852" cy="2246769"/>
          </a:xfrm>
          <a:prstGeom prst="rect">
            <a:avLst/>
          </a:prstGeom>
          <a:noFill/>
        </p:spPr>
        <p:txBody>
          <a:bodyPr wrap="square" rtlCol="0">
            <a:spAutoFit/>
          </a:bodyPr>
          <a:lstStyle/>
          <a:p>
            <a:r>
              <a:rPr lang="en-US" altLang="zh-HK" sz="2800" dirty="0">
                <a:latin typeface="Times New Roman" panose="02020603050405020304" pitchFamily="18" charset="0"/>
                <a:cs typeface="Times New Roman" panose="02020603050405020304" pitchFamily="18" charset="0"/>
              </a:rPr>
              <a:t>Prayer Service </a:t>
            </a:r>
            <a:r>
              <a:rPr lang="en-US" altLang="zh-HK" sz="2800" dirty="0" smtClean="0">
                <a:latin typeface="Times New Roman" panose="02020603050405020304" pitchFamily="18" charset="0"/>
                <a:cs typeface="Times New Roman" panose="02020603050405020304" pitchFamily="18" charset="0"/>
              </a:rPr>
              <a:t>in Dallas Thanks-Giving Square</a:t>
            </a:r>
          </a:p>
          <a:p>
            <a:r>
              <a:rPr lang="en-US" altLang="zh-HK" sz="2800" dirty="0" smtClean="0">
                <a:solidFill>
                  <a:srgbClr val="FF0000"/>
                </a:solidFill>
                <a:latin typeface="Times New Roman" panose="02020603050405020304" pitchFamily="18" charset="0"/>
                <a:cs typeface="Times New Roman" panose="02020603050405020304" pitchFamily="18" charset="0"/>
              </a:rPr>
              <a:t>To </a:t>
            </a:r>
            <a:r>
              <a:rPr lang="en-US" altLang="zh-HK" sz="2800" dirty="0">
                <a:solidFill>
                  <a:srgbClr val="FF0000"/>
                </a:solidFill>
                <a:latin typeface="Times New Roman" panose="02020603050405020304" pitchFamily="18" charset="0"/>
                <a:cs typeface="Times New Roman" panose="02020603050405020304" pitchFamily="18" charset="0"/>
              </a:rPr>
              <a:t>heal wounds, not to create them</a:t>
            </a:r>
            <a:r>
              <a:rPr lang="en-US" altLang="zh-HK" sz="2800" dirty="0" smtClean="0">
                <a:solidFill>
                  <a:srgbClr val="FF0000"/>
                </a:solidFill>
                <a:latin typeface="Times New Roman" panose="02020603050405020304" pitchFamily="18" charset="0"/>
                <a:cs typeface="Times New Roman" panose="02020603050405020304" pitchFamily="18" charset="0"/>
              </a:rPr>
              <a:t>.</a:t>
            </a:r>
            <a:endParaRPr lang="zh-HK" alt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11921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文字方塊 4"/>
          <p:cNvSpPr txBox="1">
            <a:spLocks noChangeArrowheads="1"/>
          </p:cNvSpPr>
          <p:nvPr/>
        </p:nvSpPr>
        <p:spPr bwMode="auto">
          <a:xfrm>
            <a:off x="2051050" y="0"/>
            <a:ext cx="6913438"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kumimoji="0" lang="en-US" altLang="zh-CN" sz="4000" dirty="0">
                <a:solidFill>
                  <a:srgbClr val="0000FF"/>
                </a:solidFill>
                <a:latin typeface="標楷體" panose="03000509000000000000" pitchFamily="65" charset="-120"/>
                <a:ea typeface="標楷體" panose="03000509000000000000" pitchFamily="65" charset="-120"/>
              </a:rPr>
              <a:t>1808</a:t>
            </a:r>
            <a:r>
              <a:rPr kumimoji="0" lang="zh-CN" altLang="en-US" sz="4000" dirty="0">
                <a:solidFill>
                  <a:srgbClr val="0000FF"/>
                </a:solidFill>
                <a:latin typeface="標楷體" panose="03000509000000000000" pitchFamily="65" charset="-120"/>
                <a:ea typeface="標楷體" panose="03000509000000000000" pitchFamily="65" charset="-120"/>
              </a:rPr>
              <a:t>年與</a:t>
            </a:r>
            <a:r>
              <a:rPr kumimoji="0" lang="en-US" altLang="zh-CN" sz="4000" b="1" dirty="0">
                <a:latin typeface="標楷體" panose="03000509000000000000" pitchFamily="65" charset="-120"/>
                <a:ea typeface="標楷體" panose="03000509000000000000" pitchFamily="65" charset="-120"/>
                <a:cs typeface="Times New Roman" panose="02020603050405020304" pitchFamily="18" charset="0"/>
              </a:rPr>
              <a:t>Charlotte</a:t>
            </a:r>
            <a:r>
              <a:rPr kumimoji="0" lang="zh-TW" altLang="en-US" sz="4000" dirty="0">
                <a:solidFill>
                  <a:srgbClr val="0000FF"/>
                </a:solidFill>
                <a:latin typeface="標楷體" panose="03000509000000000000" pitchFamily="65" charset="-120"/>
                <a:ea typeface="標楷體" panose="03000509000000000000" pitchFamily="65" charset="-120"/>
              </a:rPr>
              <a:t>魯嘉樂</a:t>
            </a:r>
            <a:r>
              <a:rPr kumimoji="0" lang="zh-CN" altLang="en-US" sz="4000" dirty="0">
                <a:solidFill>
                  <a:srgbClr val="0000FF"/>
                </a:solidFill>
                <a:latin typeface="標楷體" panose="03000509000000000000" pitchFamily="65" charset="-120"/>
                <a:ea typeface="標楷體" panose="03000509000000000000" pitchFamily="65" charset="-120"/>
              </a:rPr>
              <a:t>結婚。</a:t>
            </a:r>
            <a:r>
              <a:rPr kumimoji="0" lang="zh-CN" altLang="en-US" sz="4000" dirty="0">
                <a:solidFill>
                  <a:srgbClr val="FF0000"/>
                </a:solidFill>
                <a:latin typeface="標楷體" panose="03000509000000000000" pitchFamily="65" charset="-120"/>
                <a:ea typeface="標楷體" panose="03000509000000000000" pitchFamily="65" charset="-120"/>
              </a:rPr>
              <a:t>她</a:t>
            </a:r>
            <a:r>
              <a:rPr kumimoji="0" lang="zh-TW" altLang="en-US" sz="4000" dirty="0">
                <a:solidFill>
                  <a:srgbClr val="FF0000"/>
                </a:solidFill>
                <a:latin typeface="標楷體" panose="03000509000000000000" pitchFamily="65" charset="-120"/>
                <a:ea typeface="標楷體" panose="03000509000000000000" pitchFamily="65" charset="-120"/>
              </a:rPr>
              <a:t>年幼受傷</a:t>
            </a:r>
            <a:r>
              <a:rPr kumimoji="0" lang="zh-CN" altLang="en-US" sz="4000" dirty="0">
                <a:solidFill>
                  <a:srgbClr val="FF0000"/>
                </a:solidFill>
                <a:latin typeface="標楷體" panose="03000509000000000000" pitchFamily="65" charset="-120"/>
                <a:ea typeface="標楷體" panose="03000509000000000000" pitchFamily="65" charset="-120"/>
              </a:rPr>
              <a:t>後</a:t>
            </a:r>
            <a:r>
              <a:rPr kumimoji="0" lang="zh-TW" altLang="en-US" sz="4000" dirty="0">
                <a:latin typeface="標楷體" panose="03000509000000000000" pitchFamily="65" charset="-120"/>
                <a:ea typeface="標楷體" panose="03000509000000000000" pitchFamily="65" charset="-120"/>
              </a:rPr>
              <a:t>不良於</a:t>
            </a:r>
            <a:r>
              <a:rPr kumimoji="0" lang="zh-CN" altLang="en-US" sz="4000" dirty="0">
                <a:latin typeface="標楷體" panose="03000509000000000000" pitchFamily="65" charset="-120"/>
                <a:ea typeface="標楷體" panose="03000509000000000000" pitchFamily="65" charset="-120"/>
              </a:rPr>
              <a:t>行</a:t>
            </a:r>
            <a:r>
              <a:rPr kumimoji="0" lang="zh-TW" altLang="en-US" sz="4000" dirty="0">
                <a:solidFill>
                  <a:srgbClr val="FF0000"/>
                </a:solidFill>
                <a:latin typeface="標楷體" panose="03000509000000000000" pitchFamily="65" charset="-120"/>
                <a:ea typeface="標楷體" panose="03000509000000000000" pitchFamily="65" charset="-120"/>
              </a:rPr>
              <a:t>。</a:t>
            </a:r>
            <a:r>
              <a:rPr kumimoji="0" lang="zh-CN" altLang="en-US" sz="4000" dirty="0">
                <a:solidFill>
                  <a:srgbClr val="FF0000"/>
                </a:solidFill>
                <a:latin typeface="標楷體" panose="03000509000000000000" pitchFamily="65" charset="-120"/>
                <a:ea typeface="標楷體" panose="03000509000000000000" pitchFamily="65" charset="-120"/>
              </a:rPr>
              <a:t>她給</a:t>
            </a:r>
            <a:r>
              <a:rPr kumimoji="0" lang="zh-TW" altLang="en-US" sz="4000" dirty="0">
                <a:solidFill>
                  <a:srgbClr val="FF0000"/>
                </a:solidFill>
                <a:latin typeface="標楷體" panose="03000509000000000000" pitchFamily="65" charset="-120"/>
                <a:ea typeface="標楷體" panose="03000509000000000000" pitchFamily="65" charset="-120"/>
              </a:rPr>
              <a:t>他無比的幫助與安慰。</a:t>
            </a:r>
            <a:r>
              <a:rPr kumimoji="0" lang="zh-TW" altLang="en-US" sz="4000" dirty="0">
                <a:latin typeface="標楷體" panose="03000509000000000000" pitchFamily="65" charset="-120"/>
                <a:ea typeface="標楷體" panose="03000509000000000000" pitchFamily="65" charset="-120"/>
              </a:rPr>
              <a:t>她心情昂揚開朗</a:t>
            </a:r>
            <a:r>
              <a:rPr kumimoji="0" lang="zh-TW" altLang="en-US" sz="4000" dirty="0">
                <a:solidFill>
                  <a:srgbClr val="FF0000"/>
                </a:solidFill>
                <a:latin typeface="標楷體" panose="03000509000000000000" pitchFamily="65" charset="-120"/>
                <a:ea typeface="標楷體" panose="03000509000000000000" pitchFamily="65" charset="-120"/>
              </a:rPr>
              <a:t>，頭腦</a:t>
            </a:r>
            <a:r>
              <a:rPr kumimoji="0" lang="zh-CN" altLang="en-US" sz="4000" dirty="0">
                <a:solidFill>
                  <a:srgbClr val="FF0000"/>
                </a:solidFill>
                <a:latin typeface="標楷體" panose="03000509000000000000" pitchFamily="65" charset="-120"/>
                <a:ea typeface="標楷體" panose="03000509000000000000" pitchFamily="65" charset="-120"/>
              </a:rPr>
              <a:t>靈活</a:t>
            </a:r>
            <a:r>
              <a:rPr kumimoji="0" lang="zh-TW" altLang="en-US" sz="4000" dirty="0">
                <a:solidFill>
                  <a:srgbClr val="FF0000"/>
                </a:solidFill>
                <a:latin typeface="標楷體" panose="03000509000000000000" pitchFamily="65" charset="-120"/>
                <a:ea typeface="標楷體" panose="03000509000000000000" pitchFamily="65" charset="-120"/>
              </a:rPr>
              <a:t>敏銳。</a:t>
            </a:r>
            <a:r>
              <a:rPr kumimoji="0" lang="en-US" altLang="zh-CN" sz="4000" dirty="0">
                <a:solidFill>
                  <a:srgbClr val="FF0000"/>
                </a:solidFill>
                <a:latin typeface="標楷體" panose="03000509000000000000" pitchFamily="65" charset="-120"/>
                <a:ea typeface="標楷體" panose="03000509000000000000" pitchFamily="65" charset="-120"/>
              </a:rPr>
              <a:t>1821</a:t>
            </a:r>
            <a:r>
              <a:rPr kumimoji="0" lang="zh-CN" altLang="en-US" sz="4000" dirty="0">
                <a:solidFill>
                  <a:srgbClr val="FF0000"/>
                </a:solidFill>
                <a:latin typeface="標楷體" panose="03000509000000000000" pitchFamily="65" charset="-120"/>
                <a:ea typeface="標楷體" panose="03000509000000000000" pitchFamily="65" charset="-120"/>
              </a:rPr>
              <a:t>年她病逝。</a:t>
            </a:r>
            <a:endParaRPr kumimoji="0" lang="en-US" altLang="zh-CN" sz="4000" dirty="0">
              <a:solidFill>
                <a:srgbClr val="FF0000"/>
              </a:solidFill>
              <a:latin typeface="標楷體" panose="03000509000000000000" pitchFamily="65" charset="-120"/>
              <a:ea typeface="標楷體" panose="03000509000000000000" pitchFamily="65" charset="-120"/>
            </a:endParaRPr>
          </a:p>
          <a:p>
            <a:r>
              <a:rPr kumimoji="0" lang="zh-CN" altLang="en-US" sz="4000" dirty="0">
                <a:solidFill>
                  <a:srgbClr val="0000FF"/>
                </a:solidFill>
                <a:latin typeface="標楷體" panose="03000509000000000000" pitchFamily="65" charset="-120"/>
                <a:ea typeface="標楷體" panose="03000509000000000000" pitchFamily="65" charset="-120"/>
              </a:rPr>
              <a:t>他</a:t>
            </a:r>
            <a:r>
              <a:rPr kumimoji="0" lang="zh-CN" altLang="en-US" sz="4000" dirty="0">
                <a:latin typeface="標楷體" panose="03000509000000000000" pitchFamily="65" charset="-120"/>
                <a:ea typeface="標楷體" panose="03000509000000000000" pitchFamily="65" charset="-120"/>
              </a:rPr>
              <a:t>：</a:t>
            </a:r>
            <a:r>
              <a:rPr kumimoji="0" lang="zh-TW" altLang="en-US" sz="4000" dirty="0">
                <a:latin typeface="標楷體" panose="03000509000000000000" pitchFamily="65" charset="-120"/>
                <a:ea typeface="標楷體" panose="03000509000000000000" pitchFamily="65" charset="-120"/>
              </a:rPr>
              <a:t>我們結婚十三年又三周，這段期間，</a:t>
            </a:r>
            <a:r>
              <a:rPr kumimoji="0" lang="zh-TW" altLang="en-US" sz="4000" dirty="0">
                <a:solidFill>
                  <a:srgbClr val="0000FF"/>
                </a:solidFill>
                <a:latin typeface="標楷體" panose="03000509000000000000" pitchFamily="65" charset="-120"/>
                <a:ea typeface="標楷體" panose="03000509000000000000" pitchFamily="65" charset="-120"/>
              </a:rPr>
              <a:t>我們分享了人間極樂</a:t>
            </a:r>
            <a:r>
              <a:rPr kumimoji="0" lang="zh-TW" altLang="en-US" sz="4000" dirty="0">
                <a:latin typeface="標楷體" panose="03000509000000000000" pitchFamily="65" charset="-120"/>
                <a:ea typeface="標楷體" panose="03000509000000000000" pitchFamily="65" charset="-120"/>
              </a:rPr>
              <a:t>。她與神親密，極其敬虔。聖經是她每日喜樂的泉源，除了神，她只為我而活。</a:t>
            </a:r>
          </a:p>
        </p:txBody>
      </p:sp>
      <p:pic>
        <p:nvPicPr>
          <p:cNvPr id="9219" name="img" descr="Expect great things from God, attempt great things for God."/>
          <p:cNvPicPr>
            <a:picLocks noChangeAspect="1" noChangeArrowheads="1"/>
          </p:cNvPicPr>
          <p:nvPr/>
        </p:nvPicPr>
        <p:blipFill>
          <a:blip r:embed="rId2">
            <a:extLst>
              <a:ext uri="{28A0092B-C50C-407E-A947-70E740481C1C}">
                <a14:useLocalDpi xmlns:a14="http://schemas.microsoft.com/office/drawing/2010/main" val="0"/>
              </a:ext>
            </a:extLst>
          </a:blip>
          <a:srcRect l="20300" t="27632" r="17293" b="28758"/>
          <a:stretch>
            <a:fillRect/>
          </a:stretch>
        </p:blipFill>
        <p:spPr bwMode="auto">
          <a:xfrm>
            <a:off x="0" y="4149725"/>
            <a:ext cx="20510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5" descr="http://prayerfoundation.org/movies/movie_1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0510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il_fi" descr="http://www.ustiendao.net/product_images/n/866/SA2241_%E5%85%8B%E9%87%8C%E5%A8%81%E5%BB%89%E5%B0%8F%E5%82%B3front__30398_zoom.JPG"/>
          <p:cNvPicPr>
            <a:picLocks noChangeAspect="1" noChangeArrowheads="1"/>
          </p:cNvPicPr>
          <p:nvPr/>
        </p:nvPicPr>
        <p:blipFill>
          <a:blip r:embed="rId4">
            <a:extLst>
              <a:ext uri="{28A0092B-C50C-407E-A947-70E740481C1C}">
                <a14:useLocalDpi xmlns:a14="http://schemas.microsoft.com/office/drawing/2010/main" val="0"/>
              </a:ext>
            </a:extLst>
          </a:blip>
          <a:srcRect l="15417" t="17683" r="13919" b="21646"/>
          <a:stretch>
            <a:fillRect/>
          </a:stretch>
        </p:blipFill>
        <p:spPr bwMode="auto">
          <a:xfrm>
            <a:off x="0" y="1341438"/>
            <a:ext cx="2051050"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70946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c3.staticflickr.com/3/2570/4012793569_7075f4697a_z.jpg?zz=1"/>
          <p:cNvPicPr>
            <a:picLocks noChangeAspect="1" noChangeArrowheads="1"/>
          </p:cNvPicPr>
          <p:nvPr/>
        </p:nvPicPr>
        <p:blipFill rotWithShape="1">
          <a:blip r:embed="rId2">
            <a:extLst>
              <a:ext uri="{28A0092B-C50C-407E-A947-70E740481C1C}">
                <a14:useLocalDpi xmlns:a14="http://schemas.microsoft.com/office/drawing/2010/main" val="0"/>
              </a:ext>
            </a:extLst>
          </a:blip>
          <a:srcRect r="49592"/>
          <a:stretch/>
        </p:blipFill>
        <p:spPr bwMode="auto">
          <a:xfrm>
            <a:off x="0" y="857250"/>
            <a:ext cx="3529013" cy="6000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c3.staticflickr.com/3/2570/4012793569_7075f4697a_z.jpg?zz=1"/>
          <p:cNvPicPr>
            <a:picLocks noChangeAspect="1" noChangeArrowheads="1"/>
          </p:cNvPicPr>
          <p:nvPr/>
        </p:nvPicPr>
        <p:blipFill rotWithShape="1">
          <a:blip r:embed="rId2">
            <a:extLst>
              <a:ext uri="{28A0092B-C50C-407E-A947-70E740481C1C}">
                <a14:useLocalDpi xmlns:a14="http://schemas.microsoft.com/office/drawing/2010/main" val="0"/>
              </a:ext>
            </a:extLst>
          </a:blip>
          <a:srcRect r="26970" b="13601"/>
          <a:stretch/>
        </p:blipFill>
        <p:spPr bwMode="auto">
          <a:xfrm>
            <a:off x="3413136" y="757460"/>
            <a:ext cx="5796767" cy="61005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anews.co.kr/data/sanews_co_kr/mainimages/200805/20080505532358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2089" y="0"/>
            <a:ext cx="6217814" cy="50986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620398" cy="5132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http://www.chinesetheology.com/YooYeEun.files/image0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0398" y="-33621"/>
            <a:ext cx="1868960" cy="2820431"/>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107092" y="5263978"/>
            <a:ext cx="8921578" cy="1015663"/>
          </a:xfrm>
          <a:prstGeom prst="rect">
            <a:avLst/>
          </a:prstGeom>
          <a:noFill/>
        </p:spPr>
        <p:txBody>
          <a:bodyPr wrap="square" rtlCol="0">
            <a:spAutoFit/>
          </a:bodyPr>
          <a:lstStyle/>
          <a:p>
            <a:pPr algn="ctr"/>
            <a:r>
              <a:rPr lang="zh-CN" altLang="en-US" sz="6000" dirty="0" smtClean="0">
                <a:solidFill>
                  <a:srgbClr val="FFFF00"/>
                </a:solidFill>
                <a:latin typeface="標楷體" panose="03000509000000000000" pitchFamily="65" charset="-120"/>
                <a:ea typeface="標楷體" panose="03000509000000000000" pitchFamily="65" charset="-120"/>
              </a:rPr>
              <a:t>出生被人遺棄的盲眼孤兒</a:t>
            </a:r>
            <a:endParaRPr lang="zh-HK" altLang="en-US" sz="6000" dirty="0">
              <a:solidFill>
                <a:srgbClr val="FFFF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5863527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c3.staticflickr.com/3/2570/4012793569_7075f4697a_z.jpg?zz=1"/>
          <p:cNvPicPr>
            <a:picLocks noChangeAspect="1" noChangeArrowheads="1"/>
          </p:cNvPicPr>
          <p:nvPr/>
        </p:nvPicPr>
        <p:blipFill rotWithShape="1">
          <a:blip r:embed="rId2">
            <a:extLst>
              <a:ext uri="{28A0092B-C50C-407E-A947-70E740481C1C}">
                <a14:useLocalDpi xmlns:a14="http://schemas.microsoft.com/office/drawing/2010/main" val="0"/>
              </a:ext>
            </a:extLst>
          </a:blip>
          <a:srcRect r="49592"/>
          <a:stretch/>
        </p:blipFill>
        <p:spPr bwMode="auto">
          <a:xfrm>
            <a:off x="-15174" y="0"/>
            <a:ext cx="35441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c3.staticflickr.com/3/2570/4012793569_7075f4697a_z.jpg?zz=1"/>
          <p:cNvPicPr>
            <a:picLocks noChangeAspect="1" noChangeArrowheads="1"/>
          </p:cNvPicPr>
          <p:nvPr/>
        </p:nvPicPr>
        <p:blipFill rotWithShape="1">
          <a:blip r:embed="rId2">
            <a:extLst>
              <a:ext uri="{28A0092B-C50C-407E-A947-70E740481C1C}">
                <a14:useLocalDpi xmlns:a14="http://schemas.microsoft.com/office/drawing/2010/main" val="0"/>
              </a:ext>
            </a:extLst>
          </a:blip>
          <a:srcRect r="26970" b="13601"/>
          <a:stretch/>
        </p:blipFill>
        <p:spPr bwMode="auto">
          <a:xfrm>
            <a:off x="3347233" y="0"/>
            <a:ext cx="579676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p:cNvSpPr>
          <p:nvPr/>
        </p:nvSpPr>
        <p:spPr>
          <a:xfrm>
            <a:off x="143454" y="98066"/>
            <a:ext cx="8872538" cy="68580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4500" b="1" dirty="0">
                <a:solidFill>
                  <a:schemeClr val="bg1"/>
                </a:solidFill>
                <a:latin typeface="標楷體" pitchFamily="65" charset="-120"/>
                <a:ea typeface="標楷體" pitchFamily="65" charset="-120"/>
              </a:rPr>
              <a:t>五歲成名南韓</a:t>
            </a:r>
            <a:r>
              <a:rPr lang="zh-TW" altLang="en-GB" sz="4500" b="1" dirty="0">
                <a:solidFill>
                  <a:schemeClr val="bg1"/>
                </a:solidFill>
                <a:latin typeface="標楷體" pitchFamily="65" charset="-120"/>
                <a:ea typeface="標楷體" pitchFamily="65" charset="-120"/>
              </a:rPr>
              <a:t>盲眼鋼琴天才柳藝恩</a:t>
            </a:r>
          </a:p>
        </p:txBody>
      </p:sp>
      <p:pic>
        <p:nvPicPr>
          <p:cNvPr id="10" name="Picture 6" descr="http://cfs12.blog.daum.net/image/6/blog/2008/05/19/06/13/48309c01cfcc5&amp;filename=%EC%9C%A0%EC%98%88%EC%9D%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6" y="1161236"/>
            <a:ext cx="3793331" cy="23329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6089" y="1161236"/>
            <a:ext cx="5335497" cy="346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描述: 描述: 描述: 描述: 描述: 描述: 描述: 描述: http://cfile206.uf.daum.net/image/15078A574D58E9260A8D9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61714"/>
            <a:ext cx="5865454" cy="34554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img.sbs.co.kr/vobos/upload/uccimg/image/2008/05/06/2008_05_06_17_18_57_906.jpg"/>
          <p:cNvPicPr>
            <a:picLocks noChangeAspect="1" noChangeArrowheads="1"/>
          </p:cNvPicPr>
          <p:nvPr/>
        </p:nvPicPr>
        <p:blipFill rotWithShape="1">
          <a:blip r:embed="rId6">
            <a:extLst>
              <a:ext uri="{28A0092B-C50C-407E-A947-70E740481C1C}">
                <a14:useLocalDpi xmlns:a14="http://schemas.microsoft.com/office/drawing/2010/main" val="0"/>
              </a:ext>
            </a:extLst>
          </a:blip>
          <a:srcRect l="5000" t="1283"/>
          <a:stretch/>
        </p:blipFill>
        <p:spPr bwMode="auto">
          <a:xfrm>
            <a:off x="5998006" y="3494136"/>
            <a:ext cx="3153580" cy="19295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img.sbs.co.kr/vobos/upload/uccimg/image/2008/12/11/2008_12_11_11_03_17_67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6088" y="1151213"/>
            <a:ext cx="3067303" cy="2300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340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c3.staticflickr.com/3/2570/4012793569_7075f4697a_z.jpg?zz=1"/>
          <p:cNvPicPr>
            <a:picLocks noChangeAspect="1" noChangeArrowheads="1"/>
          </p:cNvPicPr>
          <p:nvPr/>
        </p:nvPicPr>
        <p:blipFill rotWithShape="1">
          <a:blip r:embed="rId2">
            <a:extLst>
              <a:ext uri="{28A0092B-C50C-407E-A947-70E740481C1C}">
                <a14:useLocalDpi xmlns:a14="http://schemas.microsoft.com/office/drawing/2010/main" val="0"/>
              </a:ext>
            </a:extLst>
          </a:blip>
          <a:srcRect r="49592"/>
          <a:stretch/>
        </p:blipFill>
        <p:spPr bwMode="auto">
          <a:xfrm>
            <a:off x="0" y="-57666"/>
            <a:ext cx="3529013" cy="69156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c3.staticflickr.com/3/2570/4012793569_7075f4697a_z.jpg?zz=1"/>
          <p:cNvPicPr>
            <a:picLocks noChangeAspect="1" noChangeArrowheads="1"/>
          </p:cNvPicPr>
          <p:nvPr/>
        </p:nvPicPr>
        <p:blipFill rotWithShape="1">
          <a:blip r:embed="rId2">
            <a:extLst>
              <a:ext uri="{28A0092B-C50C-407E-A947-70E740481C1C}">
                <a14:useLocalDpi xmlns:a14="http://schemas.microsoft.com/office/drawing/2010/main" val="0"/>
              </a:ext>
            </a:extLst>
          </a:blip>
          <a:srcRect r="26970" b="13601"/>
          <a:stretch/>
        </p:blipFill>
        <p:spPr bwMode="auto">
          <a:xfrm>
            <a:off x="3347233" y="-57666"/>
            <a:ext cx="5796767" cy="6915665"/>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181232" y="0"/>
            <a:ext cx="8577714" cy="6093976"/>
          </a:xfrm>
          <a:prstGeom prst="rect">
            <a:avLst/>
          </a:prstGeom>
          <a:noFill/>
        </p:spPr>
        <p:txBody>
          <a:bodyPr wrap="square" rtlCol="0">
            <a:spAutoFit/>
          </a:bodyPr>
          <a:lstStyle/>
          <a:p>
            <a:pPr algn="ctr"/>
            <a:r>
              <a:rPr lang="zh-HK" altLang="en-US" sz="60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你是為愛而生</a:t>
            </a:r>
            <a:endParaRPr lang="en-US" altLang="zh-HK" sz="60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HK" sz="54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You are born to be loved</a:t>
            </a:r>
          </a:p>
          <a:p>
            <a:r>
              <a:rPr lang="zh-CN" altLang="en-US" sz="60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你</a:t>
            </a:r>
            <a:r>
              <a:rPr lang="zh-CN" altLang="en-US" sz="6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正藉著你的生命接受那愛！</a:t>
            </a:r>
            <a:endParaRPr lang="en-US" altLang="zh-CN" sz="6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a:p>
            <a:r>
              <a:rPr lang="zh-CN" altLang="en-US" sz="54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上帝</a:t>
            </a:r>
            <a:r>
              <a:rPr lang="zh-CN" altLang="en-US" sz="54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的愛從創造天地那一刻起已經</a:t>
            </a:r>
            <a:r>
              <a:rPr lang="zh-CN" altLang="en-US" sz="54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開始</a:t>
            </a:r>
            <a:endParaRPr lang="en-US" altLang="zh-CN" sz="54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a:p>
            <a:r>
              <a:rPr lang="zh-CN" altLang="en-US" sz="48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因為你的存在 我們是多麼快樂</a:t>
            </a:r>
            <a:r>
              <a:rPr lang="en-US" altLang="zh-CN" sz="4800" dirty="0" smtClean="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48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9472054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mage.chosun.com/sitedata/image/201406/11/2014061100307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54" y="0"/>
            <a:ext cx="5103341" cy="388825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dimg.donga.com/wps/NEWS/IMAGE/2015/10/03/7397203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54" y="3418703"/>
            <a:ext cx="5211056" cy="343929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image.ytn.co.kr/osen/2015/08/20150828_1440718426_10143200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3487" y="0"/>
            <a:ext cx="4100513" cy="266462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ph.incheonilbo.com/news/photo/201304/485274_54859_44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3487" y="4110561"/>
            <a:ext cx="4100513" cy="27268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image.ytn.co.kr/osen/2015/08/20150828_1440719313_53451200_1.jpg"/>
          <p:cNvPicPr>
            <a:picLocks noChangeAspect="1" noChangeArrowheads="1"/>
          </p:cNvPicPr>
          <p:nvPr/>
        </p:nvPicPr>
        <p:blipFill rotWithShape="1">
          <a:blip r:embed="rId6">
            <a:extLst>
              <a:ext uri="{28A0092B-C50C-407E-A947-70E740481C1C}">
                <a14:useLocalDpi xmlns:a14="http://schemas.microsoft.com/office/drawing/2010/main" val="0"/>
              </a:ext>
            </a:extLst>
          </a:blip>
          <a:srcRect t="1884" r="16796" b="880"/>
          <a:stretch/>
        </p:blipFill>
        <p:spPr bwMode="auto">
          <a:xfrm>
            <a:off x="5011082" y="2618361"/>
            <a:ext cx="2028803" cy="16006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i.ytimg.com/vi/4LYrFI7eNCM/hqdefault.jpg"/>
          <p:cNvPicPr>
            <a:picLocks noChangeAspect="1" noChangeArrowheads="1"/>
          </p:cNvPicPr>
          <p:nvPr/>
        </p:nvPicPr>
        <p:blipFill rotWithShape="1">
          <a:blip r:embed="rId7">
            <a:extLst>
              <a:ext uri="{28A0092B-C50C-407E-A947-70E740481C1C}">
                <a14:useLocalDpi xmlns:a14="http://schemas.microsoft.com/office/drawing/2010/main" val="0"/>
              </a:ext>
            </a:extLst>
          </a:blip>
          <a:srcRect l="3589" t="25187"/>
          <a:stretch/>
        </p:blipFill>
        <p:spPr bwMode="auto">
          <a:xfrm>
            <a:off x="6936259" y="2618361"/>
            <a:ext cx="2207740" cy="1600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8075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c3.staticflickr.com/3/2570/4012793569_7075f4697a_z.jpg?zz=1"/>
          <p:cNvPicPr>
            <a:picLocks noChangeAspect="1" noChangeArrowheads="1"/>
          </p:cNvPicPr>
          <p:nvPr/>
        </p:nvPicPr>
        <p:blipFill rotWithShape="1">
          <a:blip r:embed="rId2">
            <a:extLst>
              <a:ext uri="{28A0092B-C50C-407E-A947-70E740481C1C}">
                <a14:useLocalDpi xmlns:a14="http://schemas.microsoft.com/office/drawing/2010/main" val="0"/>
              </a:ext>
            </a:extLst>
          </a:blip>
          <a:srcRect r="49592"/>
          <a:stretch/>
        </p:blipFill>
        <p:spPr bwMode="auto">
          <a:xfrm>
            <a:off x="0" y="857250"/>
            <a:ext cx="3529013" cy="6000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c3.staticflickr.com/3/2570/4012793569_7075f4697a_z.jpg?zz=1"/>
          <p:cNvPicPr>
            <a:picLocks noChangeAspect="1" noChangeArrowheads="1"/>
          </p:cNvPicPr>
          <p:nvPr/>
        </p:nvPicPr>
        <p:blipFill rotWithShape="1">
          <a:blip r:embed="rId2">
            <a:extLst>
              <a:ext uri="{28A0092B-C50C-407E-A947-70E740481C1C}">
                <a14:useLocalDpi xmlns:a14="http://schemas.microsoft.com/office/drawing/2010/main" val="0"/>
              </a:ext>
            </a:extLst>
          </a:blip>
          <a:srcRect r="26970" b="13601"/>
          <a:stretch/>
        </p:blipFill>
        <p:spPr bwMode="auto">
          <a:xfrm>
            <a:off x="3347233" y="0"/>
            <a:ext cx="579676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86300" cy="5132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文字方塊 9"/>
          <p:cNvSpPr txBox="1"/>
          <p:nvPr/>
        </p:nvSpPr>
        <p:spPr>
          <a:xfrm>
            <a:off x="4793456" y="166044"/>
            <a:ext cx="4350544" cy="6186309"/>
          </a:xfrm>
          <a:prstGeom prst="rect">
            <a:avLst/>
          </a:prstGeom>
          <a:noFill/>
        </p:spPr>
        <p:txBody>
          <a:bodyPr wrap="square" rtlCol="0">
            <a:spAutoFit/>
          </a:bodyPr>
          <a:lstStyle/>
          <a:p>
            <a:r>
              <a:rPr lang="zh-TW" altLang="en-US" sz="4400" dirty="0">
                <a:solidFill>
                  <a:schemeClr val="bg1"/>
                </a:solidFill>
                <a:latin typeface="標楷體" panose="03000509000000000000" pitchFamily="65" charset="-120"/>
                <a:ea typeface="標楷體" panose="03000509000000000000" pitchFamily="65" charset="-120"/>
              </a:rPr>
              <a:t>養母</a:t>
            </a:r>
            <a:r>
              <a:rPr lang="en-US" altLang="zh-TW" sz="4400" dirty="0">
                <a:solidFill>
                  <a:schemeClr val="bg1"/>
                </a:solidFill>
                <a:latin typeface="標楷體" panose="03000509000000000000" pitchFamily="65" charset="-120"/>
                <a:ea typeface="標楷體" panose="03000509000000000000" pitchFamily="65" charset="-120"/>
              </a:rPr>
              <a:t>﹕</a:t>
            </a:r>
            <a:r>
              <a:rPr lang="zh-TW" altLang="en-US" sz="4400" dirty="0">
                <a:solidFill>
                  <a:schemeClr val="bg1"/>
                </a:solidFill>
                <a:latin typeface="標楷體" panose="03000509000000000000" pitchFamily="65" charset="-120"/>
                <a:ea typeface="標楷體" panose="03000509000000000000" pitchFamily="65" charset="-120"/>
              </a:rPr>
              <a:t>「</a:t>
            </a:r>
            <a:r>
              <a:rPr lang="zh-CN" altLang="en-US" sz="4400" dirty="0">
                <a:solidFill>
                  <a:schemeClr val="bg1"/>
                </a:solidFill>
                <a:latin typeface="標楷體" panose="03000509000000000000" pitchFamily="65" charset="-120"/>
                <a:ea typeface="標楷體" panose="03000509000000000000" pitchFamily="65" charset="-120"/>
              </a:rPr>
              <a:t>她</a:t>
            </a:r>
            <a:r>
              <a:rPr lang="zh-TW" altLang="en-US" sz="4400" dirty="0">
                <a:solidFill>
                  <a:schemeClr val="bg1"/>
                </a:solidFill>
                <a:latin typeface="標楷體" panose="03000509000000000000" pitchFamily="65" charset="-120"/>
                <a:ea typeface="標楷體" panose="03000509000000000000" pitchFamily="65" charset="-120"/>
              </a:rPr>
              <a:t>先天性失明</a:t>
            </a:r>
            <a:r>
              <a:rPr lang="zh-CN" altLang="en-US" sz="4400" dirty="0">
                <a:solidFill>
                  <a:schemeClr val="bg1"/>
                </a:solidFill>
                <a:latin typeface="標楷體" panose="03000509000000000000" pitchFamily="65" charset="-120"/>
                <a:ea typeface="標楷體" panose="03000509000000000000" pitchFamily="65" charset="-120"/>
              </a:rPr>
              <a:t>，</a:t>
            </a:r>
            <a:r>
              <a:rPr lang="zh-TW" altLang="en-US" sz="4400" dirty="0">
                <a:solidFill>
                  <a:schemeClr val="bg1"/>
                </a:solidFill>
                <a:latin typeface="標楷體" panose="03000509000000000000" pitchFamily="65" charset="-120"/>
                <a:ea typeface="標楷體" panose="03000509000000000000" pitchFamily="65" charset="-120"/>
              </a:rPr>
              <a:t>從未學過鋼琴、樂理，三歲就會彈奏鋼琴！並且新曲子聽過一遍就會彈！」出生後</a:t>
            </a:r>
            <a:r>
              <a:rPr lang="zh-CN" altLang="en-US" sz="4400" dirty="0">
                <a:solidFill>
                  <a:schemeClr val="bg1"/>
                </a:solidFill>
                <a:latin typeface="標楷體" panose="03000509000000000000" pitchFamily="65" charset="-120"/>
                <a:ea typeface="標楷體" panose="03000509000000000000" pitchFamily="65" charset="-120"/>
              </a:rPr>
              <a:t>被遺棄，</a:t>
            </a:r>
            <a:r>
              <a:rPr lang="zh-TW" altLang="en-US" sz="4400" dirty="0">
                <a:solidFill>
                  <a:schemeClr val="bg1"/>
                </a:solidFill>
                <a:latin typeface="標楷體" panose="03000509000000000000" pitchFamily="65" charset="-120"/>
                <a:ea typeface="標楷體" panose="03000509000000000000" pitchFamily="65" charset="-120"/>
              </a:rPr>
              <a:t>養父</a:t>
            </a:r>
            <a:r>
              <a:rPr lang="zh-CN" altLang="en-US" sz="4400" dirty="0">
                <a:solidFill>
                  <a:schemeClr val="bg1"/>
                </a:solidFill>
                <a:latin typeface="標楷體" panose="03000509000000000000" pitchFamily="65" charset="-120"/>
                <a:ea typeface="標楷體" panose="03000509000000000000" pitchFamily="65" charset="-120"/>
              </a:rPr>
              <a:t>車禍，養</a:t>
            </a:r>
            <a:r>
              <a:rPr lang="zh-TW" altLang="en-US" sz="4400" dirty="0">
                <a:solidFill>
                  <a:schemeClr val="bg1"/>
                </a:solidFill>
                <a:latin typeface="標楷體" panose="03000509000000000000" pitchFamily="65" charset="-120"/>
                <a:ea typeface="標楷體" panose="03000509000000000000" pitchFamily="65" charset="-120"/>
              </a:rPr>
              <a:t>母不能生育。</a:t>
            </a:r>
            <a:endParaRPr lang="zh-HK" altLang="en-US" sz="4400"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2431684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c3.staticflickr.com/3/2570/4012793569_7075f4697a_z.jpg?zz=1"/>
          <p:cNvPicPr>
            <a:picLocks noChangeAspect="1" noChangeArrowheads="1"/>
          </p:cNvPicPr>
          <p:nvPr/>
        </p:nvPicPr>
        <p:blipFill rotWithShape="1">
          <a:blip r:embed="rId2">
            <a:extLst>
              <a:ext uri="{28A0092B-C50C-407E-A947-70E740481C1C}">
                <a14:useLocalDpi xmlns:a14="http://schemas.microsoft.com/office/drawing/2010/main" val="0"/>
              </a:ext>
            </a:extLst>
          </a:blip>
          <a:srcRect r="49592"/>
          <a:stretch/>
        </p:blipFill>
        <p:spPr bwMode="auto">
          <a:xfrm>
            <a:off x="0" y="843367"/>
            <a:ext cx="3529013" cy="60146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c3.staticflickr.com/3/2570/4012793569_7075f4697a_z.jpg?zz=1"/>
          <p:cNvPicPr>
            <a:picLocks noChangeAspect="1" noChangeArrowheads="1"/>
          </p:cNvPicPr>
          <p:nvPr/>
        </p:nvPicPr>
        <p:blipFill rotWithShape="1">
          <a:blip r:embed="rId2">
            <a:extLst>
              <a:ext uri="{28A0092B-C50C-407E-A947-70E740481C1C}">
                <a14:useLocalDpi xmlns:a14="http://schemas.microsoft.com/office/drawing/2010/main" val="0"/>
              </a:ext>
            </a:extLst>
          </a:blip>
          <a:srcRect r="26970" b="13601"/>
          <a:stretch/>
        </p:blipFill>
        <p:spPr bwMode="auto">
          <a:xfrm>
            <a:off x="3347233" y="0"/>
            <a:ext cx="579676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c3.staticflickr.com/3/2570/4012793569_7075f4697a_z.jpg?zz=1"/>
          <p:cNvPicPr>
            <a:picLocks noChangeAspect="1" noChangeArrowheads="1"/>
          </p:cNvPicPr>
          <p:nvPr/>
        </p:nvPicPr>
        <p:blipFill rotWithShape="1">
          <a:blip r:embed="rId2">
            <a:extLst>
              <a:ext uri="{28A0092B-C50C-407E-A947-70E740481C1C}">
                <a14:useLocalDpi xmlns:a14="http://schemas.microsoft.com/office/drawing/2010/main" val="0"/>
              </a:ext>
            </a:extLst>
          </a:blip>
          <a:srcRect l="65652" t="48929" r="4788" b="12491"/>
          <a:stretch/>
        </p:blipFill>
        <p:spPr bwMode="auto">
          <a:xfrm>
            <a:off x="-1" y="5188793"/>
            <a:ext cx="1705233" cy="1669207"/>
          </a:xfrm>
          <a:prstGeom prst="rect">
            <a:avLst/>
          </a:prstGeom>
          <a:noFill/>
          <a:extLst>
            <a:ext uri="{909E8E84-426E-40DD-AFC4-6F175D3DCCD1}">
              <a14:hiddenFill xmlns:a14="http://schemas.microsoft.com/office/drawing/2010/main">
                <a:solidFill>
                  <a:srgbClr val="FFFFFF"/>
                </a:solidFill>
              </a14:hiddenFill>
            </a:ext>
          </a:extLst>
        </p:spPr>
      </p:pic>
      <p:pic>
        <p:nvPicPr>
          <p:cNvPr id="6" name="圖片 5"/>
          <p:cNvPicPr>
            <a:picLocks noChangeAspect="1"/>
          </p:cNvPicPr>
          <p:nvPr/>
        </p:nvPicPr>
        <p:blipFill rotWithShape="1">
          <a:blip r:embed="rId3"/>
          <a:srcRect l="25350" t="13941" r="48368" b="45752"/>
          <a:stretch/>
        </p:blipFill>
        <p:spPr>
          <a:xfrm>
            <a:off x="4615247" y="1554695"/>
            <a:ext cx="4521995" cy="3748610"/>
          </a:xfrm>
          <a:prstGeom prst="rect">
            <a:avLst/>
          </a:prstGeom>
        </p:spPr>
      </p:pic>
      <p:pic>
        <p:nvPicPr>
          <p:cNvPr id="9" name="Picture 2" descr="http://2.bp.blogspot.com/-5LO1xayR5rU/UAF9FPS4GYI/AAAAAAAADOA/EjairrcqdiA/s320/20120627a.jpg"/>
          <p:cNvPicPr>
            <a:picLocks noChangeAspect="1" noChangeArrowheads="1"/>
          </p:cNvPicPr>
          <p:nvPr/>
        </p:nvPicPr>
        <p:blipFill rotWithShape="1">
          <a:blip r:embed="rId4">
            <a:extLst>
              <a:ext uri="{28A0092B-C50C-407E-A947-70E740481C1C}">
                <a14:useLocalDpi xmlns:a14="http://schemas.microsoft.com/office/drawing/2010/main" val="0"/>
              </a:ext>
            </a:extLst>
          </a:blip>
          <a:srcRect l="1" t="-139" r="24714"/>
          <a:stretch/>
        </p:blipFill>
        <p:spPr bwMode="auto">
          <a:xfrm>
            <a:off x="1" y="-2709"/>
            <a:ext cx="4622006" cy="5150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9"/>
          <p:cNvSpPr txBox="1"/>
          <p:nvPr/>
        </p:nvSpPr>
        <p:spPr>
          <a:xfrm>
            <a:off x="149568" y="1487702"/>
            <a:ext cx="4196013" cy="2169825"/>
          </a:xfrm>
          <a:prstGeom prst="rect">
            <a:avLst/>
          </a:prstGeom>
          <a:noFill/>
        </p:spPr>
        <p:txBody>
          <a:bodyPr wrap="square" rtlCol="0">
            <a:spAutoFit/>
          </a:bodyPr>
          <a:lstStyle/>
          <a:p>
            <a:r>
              <a:rPr lang="zh-CN" altLang="en-US" sz="45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柳藝恩</a:t>
            </a:r>
            <a:endParaRPr lang="en-US" altLang="zh-CN" sz="45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r>
              <a:rPr lang="en-US" altLang="zh-CN" sz="45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2012</a:t>
            </a:r>
            <a:r>
              <a:rPr lang="zh-CN" altLang="en-US" sz="45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年</a:t>
            </a:r>
            <a:endParaRPr lang="en-US" altLang="zh-CN" sz="45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r>
              <a:rPr lang="zh-CN" altLang="en-US" sz="45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在城浸</a:t>
            </a:r>
            <a:endParaRPr lang="zh-HK" altLang="en-US" sz="45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2" name="文字方塊 1"/>
          <p:cNvSpPr txBox="1"/>
          <p:nvPr/>
        </p:nvSpPr>
        <p:spPr>
          <a:xfrm>
            <a:off x="4707731" y="0"/>
            <a:ext cx="4436269" cy="1408078"/>
          </a:xfrm>
          <a:prstGeom prst="rect">
            <a:avLst/>
          </a:prstGeom>
          <a:noFill/>
        </p:spPr>
        <p:txBody>
          <a:bodyPr wrap="square" rtlCol="0">
            <a:spAutoFit/>
          </a:bodyPr>
          <a:lstStyle/>
          <a:p>
            <a:r>
              <a:rPr lang="zh-CN" altLang="en-US" sz="4950" dirty="0">
                <a:solidFill>
                  <a:schemeClr val="bg1"/>
                </a:solidFill>
                <a:latin typeface="標楷體" panose="03000509000000000000" pitchFamily="65" charset="-120"/>
                <a:ea typeface="標楷體" panose="03000509000000000000" pitchFamily="65" charset="-120"/>
              </a:rPr>
              <a:t>你是為愛而生</a:t>
            </a:r>
            <a:endParaRPr lang="en-US" altLang="zh-CN" sz="4950" dirty="0">
              <a:solidFill>
                <a:schemeClr val="bg1"/>
              </a:solidFill>
              <a:latin typeface="標楷體" panose="03000509000000000000" pitchFamily="65" charset="-120"/>
              <a:ea typeface="標楷體" panose="03000509000000000000" pitchFamily="65" charset="-120"/>
            </a:endParaRPr>
          </a:p>
          <a:p>
            <a:r>
              <a:rPr lang="zh-CN" altLang="en-US" sz="3600" dirty="0" smtClean="0">
                <a:solidFill>
                  <a:schemeClr val="bg1"/>
                </a:solidFill>
                <a:latin typeface="標楷體" panose="03000509000000000000" pitchFamily="65" charset="-120"/>
                <a:ea typeface="標楷體" panose="03000509000000000000" pitchFamily="65" charset="-120"/>
              </a:rPr>
              <a:t>一同領受</a:t>
            </a:r>
            <a:r>
              <a:rPr lang="zh-CN" altLang="en-US" sz="3600" dirty="0">
                <a:solidFill>
                  <a:schemeClr val="bg1"/>
                </a:solidFill>
                <a:latin typeface="標楷體" panose="03000509000000000000" pitchFamily="65" charset="-120"/>
                <a:ea typeface="標楷體" panose="03000509000000000000" pitchFamily="65" charset="-120"/>
              </a:rPr>
              <a:t>永遠的愛</a:t>
            </a:r>
            <a:endParaRPr lang="zh-HK" altLang="en-US" sz="3600" dirty="0">
              <a:solidFill>
                <a:schemeClr val="bg1"/>
              </a:solidFill>
              <a:latin typeface="標楷體" panose="03000509000000000000" pitchFamily="65" charset="-120"/>
              <a:ea typeface="標楷體" panose="03000509000000000000" pitchFamily="65" charset="-120"/>
            </a:endParaRPr>
          </a:p>
        </p:txBody>
      </p:sp>
      <p:sp>
        <p:nvSpPr>
          <p:cNvPr id="3" name="文字方塊 2"/>
          <p:cNvSpPr txBox="1"/>
          <p:nvPr/>
        </p:nvSpPr>
        <p:spPr>
          <a:xfrm>
            <a:off x="1919416" y="5303305"/>
            <a:ext cx="7217826" cy="1107996"/>
          </a:xfrm>
          <a:prstGeom prst="rect">
            <a:avLst/>
          </a:prstGeom>
          <a:noFill/>
        </p:spPr>
        <p:txBody>
          <a:bodyPr wrap="square" rtlCol="0">
            <a:spAutoFit/>
          </a:bodyPr>
          <a:lstStyle/>
          <a:p>
            <a:r>
              <a:rPr lang="zh-CN" altLang="en-US" sz="6600" dirty="0" smtClean="0">
                <a:solidFill>
                  <a:srgbClr val="FFFF00"/>
                </a:solidFill>
                <a:latin typeface="標楷體" panose="03000509000000000000" pitchFamily="65" charset="-120"/>
                <a:ea typeface="標楷體" panose="03000509000000000000" pitchFamily="65" charset="-120"/>
              </a:rPr>
              <a:t>我不以福音為恥！</a:t>
            </a:r>
            <a:endParaRPr lang="zh-HK" altLang="en-US" sz="6600" dirty="0">
              <a:solidFill>
                <a:srgbClr val="FFFF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7459178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1"/>
          <p:cNvSpPr txBox="1">
            <a:spLocks noChangeArrowheads="1"/>
          </p:cNvSpPr>
          <p:nvPr/>
        </p:nvSpPr>
        <p:spPr bwMode="auto">
          <a:xfrm>
            <a:off x="83236" y="0"/>
            <a:ext cx="89281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zh-CN" sz="4400" dirty="0" smtClean="0">
                <a:latin typeface="Times New Roman" pitchFamily="18" charset="0"/>
                <a:ea typeface="DFKai-SB" pitchFamily="65" charset="-120"/>
                <a:cs typeface="Times New Roman" pitchFamily="18" charset="0"/>
              </a:rPr>
              <a:t>6. </a:t>
            </a:r>
            <a:r>
              <a:rPr lang="zh-CN" altLang="en-US" sz="4400" dirty="0" smtClean="0">
                <a:latin typeface="Times New Roman" pitchFamily="18" charset="0"/>
                <a:ea typeface="DFKai-SB" pitchFamily="65" charset="-120"/>
                <a:cs typeface="Times New Roman" pitchFamily="18" charset="0"/>
              </a:rPr>
              <a:t>神的恩典能勝過各種恩怨包袱！</a:t>
            </a:r>
            <a:endParaRPr lang="en-US" altLang="zh-CN" sz="4400" dirty="0">
              <a:latin typeface="Times New Roman" pitchFamily="18" charset="0"/>
              <a:ea typeface="DFKai-SB" pitchFamily="65" charset="-120"/>
              <a:cs typeface="Times New Roman" pitchFamily="18" charset="0"/>
            </a:endParaRPr>
          </a:p>
          <a:p>
            <a:r>
              <a:rPr lang="zh-TW" altLang="en-US" sz="4400" dirty="0" smtClean="0">
                <a:latin typeface="Times New Roman" pitchFamily="18" charset="0"/>
                <a:ea typeface="DFKai-SB" pitchFamily="65" charset="-120"/>
                <a:cs typeface="Times New Roman" pitchFamily="18" charset="0"/>
              </a:rPr>
              <a:t>創 </a:t>
            </a:r>
            <a:r>
              <a:rPr lang="en-US" altLang="zh-TW" sz="4400" dirty="0" smtClean="0">
                <a:latin typeface="Times New Roman" pitchFamily="18" charset="0"/>
                <a:ea typeface="DFKai-SB" pitchFamily="65" charset="-120"/>
                <a:cs typeface="Times New Roman" pitchFamily="18" charset="0"/>
              </a:rPr>
              <a:t>50</a:t>
            </a:r>
            <a:r>
              <a:rPr lang="zh-TW" altLang="en-US" sz="4400" dirty="0" smtClean="0">
                <a:latin typeface="Times New Roman" pitchFamily="18" charset="0"/>
                <a:ea typeface="DFKai-SB" pitchFamily="65" charset="-120"/>
                <a:cs typeface="Times New Roman" pitchFamily="18" charset="0"/>
              </a:rPr>
              <a:t>「</a:t>
            </a:r>
            <a:r>
              <a:rPr lang="zh-TW" altLang="en-US" sz="4400" dirty="0">
                <a:latin typeface="Times New Roman" pitchFamily="18" charset="0"/>
                <a:ea typeface="DFKai-SB" pitchFamily="65" charset="-120"/>
                <a:cs typeface="Times New Roman" pitchFamily="18" charset="0"/>
              </a:rPr>
              <a:t>或者約瑟懷恨我們，照著我們從前待他一切的惡足足地報復我們。</a:t>
            </a:r>
            <a:r>
              <a:rPr lang="zh-TW" altLang="en-US" sz="4400" dirty="0" smtClean="0">
                <a:latin typeface="Times New Roman" pitchFamily="18" charset="0"/>
                <a:ea typeface="DFKai-SB" pitchFamily="65" charset="-120"/>
                <a:cs typeface="Times New Roman" pitchFamily="18" charset="0"/>
              </a:rPr>
              <a:t>」從前</a:t>
            </a:r>
            <a:r>
              <a:rPr lang="zh-TW" altLang="en-US" sz="4400" dirty="0">
                <a:latin typeface="Times New Roman" pitchFamily="18" charset="0"/>
                <a:ea typeface="DFKai-SB" pitchFamily="65" charset="-120"/>
                <a:cs typeface="Times New Roman" pitchFamily="18" charset="0"/>
              </a:rPr>
              <a:t>你們的意思是要害我，但神的意思原是好的，要保全許多人的性命，成就今日的光景。</a:t>
            </a:r>
            <a:endParaRPr lang="en-US" altLang="zh-TW" sz="4400" dirty="0">
              <a:latin typeface="Times New Roman" pitchFamily="18" charset="0"/>
              <a:ea typeface="DFKai-SB" pitchFamily="65" charset="-120"/>
              <a:cs typeface="Times New Roman" pitchFamily="18" charset="0"/>
            </a:endParaRPr>
          </a:p>
          <a:p>
            <a:r>
              <a:rPr lang="en-US" altLang="zh-CN" sz="4400" dirty="0" smtClean="0">
                <a:solidFill>
                  <a:srgbClr val="00B0F0"/>
                </a:solidFill>
                <a:latin typeface="Times New Roman" pitchFamily="18" charset="0"/>
                <a:ea typeface="DFKai-SB" pitchFamily="65" charset="-120"/>
                <a:cs typeface="Times New Roman" pitchFamily="18" charset="0"/>
              </a:rPr>
              <a:t>【</a:t>
            </a:r>
            <a:r>
              <a:rPr lang="zh-CN" altLang="en-US" sz="4400" dirty="0" smtClean="0">
                <a:solidFill>
                  <a:srgbClr val="00B0F0"/>
                </a:solidFill>
                <a:latin typeface="Times New Roman" pitchFamily="18" charset="0"/>
                <a:ea typeface="DFKai-SB" pitchFamily="65" charset="-120"/>
                <a:cs typeface="Times New Roman" pitchFamily="18" charset="0"/>
              </a:rPr>
              <a:t>約瑟臨死，兩次提醒百姓說：</a:t>
            </a:r>
            <a:r>
              <a:rPr lang="en-US" altLang="zh-CN" sz="4400" dirty="0" smtClean="0">
                <a:solidFill>
                  <a:srgbClr val="00B0F0"/>
                </a:solidFill>
                <a:latin typeface="Times New Roman" pitchFamily="18" charset="0"/>
                <a:ea typeface="DFKai-SB" pitchFamily="65" charset="-120"/>
                <a:cs typeface="Times New Roman" pitchFamily="18" charset="0"/>
              </a:rPr>
              <a:t>】</a:t>
            </a:r>
          </a:p>
          <a:p>
            <a:pPr algn="ctr"/>
            <a:r>
              <a:rPr lang="zh-TW" altLang="en-US" sz="6600" dirty="0">
                <a:solidFill>
                  <a:srgbClr val="FF0000"/>
                </a:solidFill>
                <a:latin typeface="Times New Roman" pitchFamily="18" charset="0"/>
                <a:ea typeface="DFKai-SB" pitchFamily="65" charset="-120"/>
                <a:cs typeface="Times New Roman" pitchFamily="18" charset="0"/>
              </a:rPr>
              <a:t>神必定看顧</a:t>
            </a:r>
            <a:r>
              <a:rPr lang="zh-TW" altLang="en-US" sz="6600" dirty="0" smtClean="0">
                <a:solidFill>
                  <a:srgbClr val="FF0000"/>
                </a:solidFill>
                <a:latin typeface="Times New Roman" pitchFamily="18" charset="0"/>
                <a:ea typeface="DFKai-SB" pitchFamily="65" charset="-120"/>
                <a:cs typeface="Times New Roman" pitchFamily="18" charset="0"/>
              </a:rPr>
              <a:t>你們</a:t>
            </a:r>
            <a:r>
              <a:rPr lang="zh-CN" altLang="en-US" sz="6600" dirty="0" smtClean="0">
                <a:solidFill>
                  <a:srgbClr val="FF0000"/>
                </a:solidFill>
                <a:latin typeface="Times New Roman" pitchFamily="18" charset="0"/>
                <a:ea typeface="DFKai-SB" pitchFamily="65" charset="-120"/>
                <a:cs typeface="Times New Roman" pitchFamily="18" charset="0"/>
              </a:rPr>
              <a:t>！</a:t>
            </a:r>
            <a:endParaRPr lang="en-US" altLang="zh-CN" sz="6600" dirty="0">
              <a:solidFill>
                <a:srgbClr val="FF0000"/>
              </a:solidFill>
              <a:latin typeface="Times New Roman" pitchFamily="18" charset="0"/>
              <a:ea typeface="DFKai-SB" pitchFamily="65" charset="-120"/>
              <a:cs typeface="Times New Roman" pitchFamily="18" charset="0"/>
            </a:endParaRPr>
          </a:p>
        </p:txBody>
      </p:sp>
      <p:pic>
        <p:nvPicPr>
          <p:cNvPr id="2" name="圖片 1"/>
          <p:cNvPicPr>
            <a:picLocks noChangeAspect="1"/>
          </p:cNvPicPr>
          <p:nvPr/>
        </p:nvPicPr>
        <p:blipFill rotWithShape="1">
          <a:blip r:embed="rId2"/>
          <a:srcRect l="32982" t="19474" r="42544" b="73664"/>
          <a:stretch/>
        </p:blipFill>
        <p:spPr>
          <a:xfrm>
            <a:off x="0" y="6152148"/>
            <a:ext cx="4106779" cy="705852"/>
          </a:xfrm>
          <a:prstGeom prst="rect">
            <a:avLst/>
          </a:prstGeom>
        </p:spPr>
      </p:pic>
      <p:sp>
        <p:nvSpPr>
          <p:cNvPr id="3" name="文字方塊 2"/>
          <p:cNvSpPr txBox="1"/>
          <p:nvPr/>
        </p:nvSpPr>
        <p:spPr>
          <a:xfrm>
            <a:off x="3962401" y="6152148"/>
            <a:ext cx="5048936" cy="584775"/>
          </a:xfrm>
          <a:prstGeom prst="rect">
            <a:avLst/>
          </a:prstGeom>
          <a:noFill/>
        </p:spPr>
        <p:txBody>
          <a:bodyPr wrap="square" rtlCol="0">
            <a:spAutoFit/>
          </a:bodyPr>
          <a:lstStyle/>
          <a:p>
            <a:r>
              <a:rPr lang="en-US" altLang="zh-HK" sz="3200" dirty="0" err="1" smtClean="0">
                <a:solidFill>
                  <a:srgbClr val="00B0F0"/>
                </a:solidFill>
                <a:latin typeface="Times New Roman" panose="02020603050405020304" pitchFamily="18" charset="0"/>
                <a:ea typeface="標楷體" panose="03000509000000000000" pitchFamily="65" charset="-120"/>
                <a:cs typeface="Times New Roman" panose="02020603050405020304" pitchFamily="18" charset="0"/>
              </a:rPr>
              <a:t>Paqad</a:t>
            </a:r>
            <a:r>
              <a:rPr lang="en-US" altLang="zh-HK" sz="3200" dirty="0" smtClean="0">
                <a:solidFill>
                  <a:srgbClr val="00B0F0"/>
                </a:solidFill>
                <a:latin typeface="Times New Roman" panose="02020603050405020304" pitchFamily="18" charset="0"/>
                <a:ea typeface="標楷體" panose="03000509000000000000" pitchFamily="65" charset="-120"/>
                <a:cs typeface="Times New Roman" panose="02020603050405020304" pitchFamily="18" charset="0"/>
              </a:rPr>
              <a:t> (</a:t>
            </a:r>
            <a:r>
              <a:rPr lang="zh-CN" altLang="en-US" sz="3200" dirty="0" smtClean="0">
                <a:solidFill>
                  <a:srgbClr val="00B0F0"/>
                </a:solidFill>
                <a:latin typeface="Times New Roman" panose="02020603050405020304" pitchFamily="18" charset="0"/>
                <a:ea typeface="標楷體" panose="03000509000000000000" pitchFamily="65" charset="-120"/>
                <a:cs typeface="Times New Roman" panose="02020603050405020304" pitchFamily="18" charset="0"/>
              </a:rPr>
              <a:t>探訪、眷顧、指派</a:t>
            </a:r>
            <a:r>
              <a:rPr lang="en-US" altLang="zh-HK" sz="3200" dirty="0" smtClean="0">
                <a:solidFill>
                  <a:srgbClr val="00B0F0"/>
                </a:solidFill>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3200" dirty="0">
              <a:solidFill>
                <a:srgbClr val="00B0F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5504439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1.bp.blogspot.com/-M55GmrCQNK4/V4B3RXjbACI/AAAAAAAC-SQ/EILizs9R1qAJT5308jU0muMU0H5Fci16ACLcB/s1600/Untit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5389"/>
            <a:ext cx="5857875" cy="40005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cdn.theatlantic.com/assets/media/img/mt/2016/07/robot_lead/lead_960.jpg?1468009627"/>
          <p:cNvPicPr>
            <a:picLocks noChangeAspect="1" noChangeArrowheads="1"/>
          </p:cNvPicPr>
          <p:nvPr/>
        </p:nvPicPr>
        <p:blipFill rotWithShape="1">
          <a:blip r:embed="rId3">
            <a:extLst>
              <a:ext uri="{28A0092B-C50C-407E-A947-70E740481C1C}">
                <a14:useLocalDpi xmlns:a14="http://schemas.microsoft.com/office/drawing/2010/main" val="0"/>
              </a:ext>
            </a:extLst>
          </a:blip>
          <a:srcRect l="55842" t="15890" r="13631" b="25689"/>
          <a:stretch/>
        </p:blipFill>
        <p:spPr bwMode="auto">
          <a:xfrm>
            <a:off x="5857875" y="0"/>
            <a:ext cx="3286125" cy="400050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img.huffingtonpost.com/asset/scalefit_630_noupscale/577f6dbf1a00002700dd02d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52938"/>
            <a:ext cx="4281738" cy="480506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s.aolcdn.com/dims5/amp:3ab9ee6c29a3c9399af16f15318def65c6bd2881/q:100/?url=http%3A%2F%2Fo.aolcdn.com%2Fhss%2Fstorage%2Fmidas%2F809fba79fd204696d8c9b96cde13a572%2F204057209%2Fs.aolcdn-ed.jpg"/>
          <p:cNvPicPr>
            <a:picLocks noChangeAspect="1" noChangeArrowheads="1"/>
          </p:cNvPicPr>
          <p:nvPr/>
        </p:nvPicPr>
        <p:blipFill rotWithShape="1">
          <a:blip r:embed="rId5">
            <a:extLst>
              <a:ext uri="{28A0092B-C50C-407E-A947-70E740481C1C}">
                <a14:useLocalDpi xmlns:a14="http://schemas.microsoft.com/office/drawing/2010/main" val="0"/>
              </a:ext>
            </a:extLst>
          </a:blip>
          <a:srcRect l="4315" t="75729" r="14981" b="14734"/>
          <a:stretch/>
        </p:blipFill>
        <p:spPr bwMode="auto">
          <a:xfrm>
            <a:off x="1" y="0"/>
            <a:ext cx="9144000" cy="70585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media4.s-nbcnews.com/j/msnbc/components/video/201607/2016-07-08t22-31-34-333z--1280x720.nbcnews-ux-1080-6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1738" y="4000503"/>
            <a:ext cx="4892528" cy="28131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103.16.74.132/sites/default/files/styles/big_6/public/feature/images/micah_johnson.jpg?itok=CYiAEJHJ"/>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1738" y="2052938"/>
            <a:ext cx="1894473" cy="1894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905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p:cNvPicPr>
            <a:picLocks noChangeAspect="1" noChangeArrowheads="1"/>
          </p:cNvPicPr>
          <p:nvPr/>
        </p:nvPicPr>
        <p:blipFill>
          <a:blip r:embed="rId2">
            <a:extLst>
              <a:ext uri="{28A0092B-C50C-407E-A947-70E740481C1C}">
                <a14:useLocalDpi xmlns:a14="http://schemas.microsoft.com/office/drawing/2010/main" val="0"/>
              </a:ext>
            </a:extLst>
          </a:blip>
          <a:srcRect l="38103" t="30038" r="39139" b="12950"/>
          <a:stretch>
            <a:fillRect/>
          </a:stretch>
        </p:blipFill>
        <p:spPr bwMode="auto">
          <a:xfrm>
            <a:off x="4859338" y="4456113"/>
            <a:ext cx="1860550"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4" descr="http://image.wenweipo.com/2016/03/15/a0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8350"/>
            <a:ext cx="4859338"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文字方塊 6"/>
          <p:cNvSpPr txBox="1">
            <a:spLocks noChangeArrowheads="1"/>
          </p:cNvSpPr>
          <p:nvPr/>
        </p:nvSpPr>
        <p:spPr bwMode="auto">
          <a:xfrm>
            <a:off x="6719888" y="4456113"/>
            <a:ext cx="246697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zh-TW" altLang="en-US" sz="2800">
                <a:solidFill>
                  <a:srgbClr val="0000FF"/>
                </a:solidFill>
                <a:latin typeface="DFKai-SB" pitchFamily="65" charset="-120"/>
                <a:ea typeface="DFKai-SB" pitchFamily="65" charset="-120"/>
              </a:rPr>
              <a:t>我們不甘向掌權、向利益屈服。我們沒有選擇香港，我們選擇了香港。</a:t>
            </a:r>
            <a:endParaRPr lang="en-US" altLang="en-US" sz="2800">
              <a:solidFill>
                <a:srgbClr val="0000FF"/>
              </a:solidFill>
              <a:latin typeface="DFKai-SB" pitchFamily="65" charset="-120"/>
              <a:ea typeface="DFKai-SB" pitchFamily="65" charset="-120"/>
            </a:endParaRPr>
          </a:p>
        </p:txBody>
      </p:sp>
      <p:sp>
        <p:nvSpPr>
          <p:cNvPr id="7173" name="文字方塊 3"/>
          <p:cNvSpPr txBox="1">
            <a:spLocks noChangeArrowheads="1"/>
          </p:cNvSpPr>
          <p:nvPr/>
        </p:nvSpPr>
        <p:spPr bwMode="auto">
          <a:xfrm>
            <a:off x="107950" y="53975"/>
            <a:ext cx="90360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zh-TW" sz="3600">
                <a:solidFill>
                  <a:srgbClr val="FF0000"/>
                </a:solidFill>
                <a:latin typeface="DFKai-SB" pitchFamily="65" charset="-120"/>
                <a:ea typeface="DFKai-SB" pitchFamily="65" charset="-120"/>
              </a:rPr>
              <a:t>〈</a:t>
            </a:r>
            <a:r>
              <a:rPr lang="zh-TW" altLang="en-US" sz="3600">
                <a:solidFill>
                  <a:srgbClr val="FF0000"/>
                </a:solidFill>
                <a:latin typeface="DFKai-SB" pitchFamily="65" charset="-120"/>
                <a:ea typeface="DFKai-SB" pitchFamily="65" charset="-120"/>
              </a:rPr>
              <a:t>我們的時代性格</a:t>
            </a:r>
            <a:r>
              <a:rPr lang="en-US" altLang="zh-TW" sz="3600">
                <a:solidFill>
                  <a:srgbClr val="FF0000"/>
                </a:solidFill>
                <a:latin typeface="DFKai-SB" pitchFamily="65" charset="-120"/>
                <a:ea typeface="DFKai-SB" pitchFamily="65" charset="-120"/>
              </a:rPr>
              <a:t>〉</a:t>
            </a:r>
            <a:r>
              <a:rPr lang="zh-TW" altLang="en-US" sz="3600">
                <a:solidFill>
                  <a:srgbClr val="FF0000"/>
                </a:solidFill>
                <a:latin typeface="DFKai-SB" pitchFamily="65" charset="-120"/>
                <a:ea typeface="DFKai-SB" pitchFamily="65" charset="-120"/>
              </a:rPr>
              <a:t>（香港大學學生會）</a:t>
            </a:r>
          </a:p>
          <a:p>
            <a:r>
              <a:rPr lang="zh-TW" altLang="en-US" sz="3600">
                <a:latin typeface="DFKai-SB" pitchFamily="65" charset="-120"/>
                <a:ea typeface="DFKai-SB" pitchFamily="65" charset="-120"/>
              </a:rPr>
              <a:t>上一代沒有發現，掌握社會資源的上層，每每成為優勝的一方。上一代沒意識到昔日獅子山下的神話早已破滅，這一代人的社會流動性低，即使努力打拼，也難以分享經濟成果。面對香港各方面的淪陷</a:t>
            </a:r>
            <a:r>
              <a:rPr lang="en-US" altLang="zh-TW" sz="3600">
                <a:latin typeface="DFKai-SB" pitchFamily="65" charset="-120"/>
                <a:ea typeface="DFKai-SB" pitchFamily="65" charset="-120"/>
              </a:rPr>
              <a:t>——</a:t>
            </a:r>
            <a:r>
              <a:rPr lang="zh-TW" altLang="en-US" sz="3600">
                <a:latin typeface="DFKai-SB" pitchFamily="65" charset="-120"/>
                <a:ea typeface="DFKai-SB" pitchFamily="65" charset="-120"/>
              </a:rPr>
              <a:t>政治上、經濟上、文化上，</a:t>
            </a:r>
            <a:r>
              <a:rPr lang="zh-TW" altLang="en-US" sz="3600" b="1">
                <a:solidFill>
                  <a:srgbClr val="FF0000"/>
                </a:solidFill>
                <a:latin typeface="DFKai-SB" pitchFamily="65" charset="-120"/>
                <a:ea typeface="DFKai-SB" pitchFamily="65" charset="-120"/>
              </a:rPr>
              <a:t>這一代人仍敢於呐喊，我們叛逆，我們不甘向掌權、向利益屈服。</a:t>
            </a:r>
            <a:endParaRPr lang="en-US" altLang="en-US" sz="3600" b="1">
              <a:solidFill>
                <a:srgbClr val="FF0000"/>
              </a:solidFill>
              <a:latin typeface="DFKai-SB" pitchFamily="65" charset="-120"/>
              <a:ea typeface="DFKai-SB" pitchFamily="65" charset="-120"/>
            </a:endParaRPr>
          </a:p>
        </p:txBody>
      </p:sp>
    </p:spTree>
    <p:extLst>
      <p:ext uri="{BB962C8B-B14F-4D97-AF65-F5344CB8AC3E}">
        <p14:creationId xmlns:p14="http://schemas.microsoft.com/office/powerpoint/2010/main" val="468309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45896" t="28136" r="51044" b="26250"/>
          <a:stretch/>
        </p:blipFill>
        <p:spPr>
          <a:xfrm>
            <a:off x="-1" y="54591"/>
            <a:ext cx="968991" cy="6640816"/>
          </a:xfrm>
          <a:prstGeom prst="rect">
            <a:avLst/>
          </a:prstGeom>
        </p:spPr>
      </p:pic>
      <p:pic>
        <p:nvPicPr>
          <p:cNvPr id="3" name="圖片 2"/>
          <p:cNvPicPr>
            <a:picLocks noChangeAspect="1"/>
          </p:cNvPicPr>
          <p:nvPr/>
        </p:nvPicPr>
        <p:blipFill rotWithShape="1">
          <a:blip r:embed="rId2"/>
          <a:srcRect l="73496" t="29051" r="22163" b="14875"/>
          <a:stretch/>
        </p:blipFill>
        <p:spPr>
          <a:xfrm>
            <a:off x="846162" y="163773"/>
            <a:ext cx="793846" cy="6694227"/>
          </a:xfrm>
          <a:prstGeom prst="rect">
            <a:avLst/>
          </a:prstGeom>
        </p:spPr>
      </p:pic>
      <p:pic>
        <p:nvPicPr>
          <p:cNvPr id="4" name="Picture 2" descr="港大學生會刊物《學苑》一篇文章倡香港在2047年後成為獨立主權國家"/>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5153" y="3548418"/>
            <a:ext cx="2606324" cy="330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noChangeArrowheads="1"/>
          </p:cNvPicPr>
          <p:nvPr/>
        </p:nvPicPr>
        <p:blipFill>
          <a:blip r:embed="rId4">
            <a:extLst>
              <a:ext uri="{28A0092B-C50C-407E-A947-70E740481C1C}">
                <a14:useLocalDpi xmlns:a14="http://schemas.microsoft.com/office/drawing/2010/main" val="0"/>
              </a:ext>
            </a:extLst>
          </a:blip>
          <a:srcRect l="38103" t="30038" r="39139" b="12950"/>
          <a:stretch>
            <a:fillRect/>
          </a:stretch>
        </p:blipFill>
        <p:spPr bwMode="auto">
          <a:xfrm>
            <a:off x="4421477" y="3548418"/>
            <a:ext cx="2549096" cy="3309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圖片 5"/>
          <p:cNvPicPr>
            <a:picLocks noChangeAspect="1"/>
          </p:cNvPicPr>
          <p:nvPr/>
        </p:nvPicPr>
        <p:blipFill rotWithShape="1">
          <a:blip r:embed="rId5"/>
          <a:srcRect l="34925" t="23067" r="33209" b="13384"/>
          <a:stretch/>
        </p:blipFill>
        <p:spPr>
          <a:xfrm>
            <a:off x="6414448" y="3548418"/>
            <a:ext cx="2729553" cy="3309582"/>
          </a:xfrm>
          <a:prstGeom prst="rect">
            <a:avLst/>
          </a:prstGeom>
        </p:spPr>
      </p:pic>
      <p:sp>
        <p:nvSpPr>
          <p:cNvPr id="7" name="文字方塊 6"/>
          <p:cNvSpPr txBox="1"/>
          <p:nvPr/>
        </p:nvSpPr>
        <p:spPr>
          <a:xfrm>
            <a:off x="1965278" y="163773"/>
            <a:ext cx="7055892" cy="3139321"/>
          </a:xfrm>
          <a:prstGeom prst="rect">
            <a:avLst/>
          </a:prstGeom>
          <a:noFill/>
        </p:spPr>
        <p:txBody>
          <a:bodyPr wrap="square" rtlCol="0">
            <a:spAutoFit/>
          </a:bodyPr>
          <a:lstStyle/>
          <a:p>
            <a:r>
              <a:rPr lang="en-US" altLang="zh-CN" sz="3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3600" dirty="0" smtClean="0">
                <a:latin typeface="Times New Roman" panose="02020603050405020304" pitchFamily="18" charset="0"/>
                <a:ea typeface="標楷體" panose="03000509000000000000" pitchFamily="65" charset="-120"/>
                <a:cs typeface="Times New Roman" panose="02020603050405020304" pitchFamily="18" charset="0"/>
              </a:rPr>
              <a:t>香港青年時代宣言</a:t>
            </a:r>
            <a:r>
              <a:rPr lang="en-US" altLang="zh-CN" sz="3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我們憤怒地直斥政權，憤懣源自於恐懼</a:t>
            </a:r>
            <a:r>
              <a:rPr lang="en-US" altLang="zh-TW" sz="3600"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是因香港墮落而恐懼。</a:t>
            </a:r>
            <a:r>
              <a:rPr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曾經，我們選擇相信中國，她卻沒有信守承諾。</a:t>
            </a:r>
            <a:r>
              <a:rPr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3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3600" dirty="0" smtClean="0">
                <a:latin typeface="Times New Roman" panose="02020603050405020304" pitchFamily="18" charset="0"/>
                <a:ea typeface="標楷體" panose="03000509000000000000" pitchFamily="65" charset="-120"/>
                <a:cs typeface="Times New Roman" panose="02020603050405020304" pitchFamily="18" charset="0"/>
              </a:rPr>
              <a:t>學苑</a:t>
            </a:r>
            <a:r>
              <a:rPr lang="en-US" altLang="zh-TW" sz="36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HK" sz="3600" dirty="0" smtClean="0">
                <a:latin typeface="Times New Roman" panose="02020603050405020304" pitchFamily="18" charset="0"/>
                <a:ea typeface="標楷體" panose="03000509000000000000" pitchFamily="65" charset="-120"/>
                <a:cs typeface="Times New Roman" panose="02020603050405020304" pitchFamily="18" charset="0"/>
              </a:rPr>
              <a:t>2016</a:t>
            </a:r>
            <a:r>
              <a:rPr lang="zh-HK" altLang="en-US" sz="36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en-US" altLang="zh-HK" sz="3600" dirty="0" smtClean="0">
                <a:latin typeface="Times New Roman" panose="02020603050405020304" pitchFamily="18" charset="0"/>
                <a:ea typeface="標楷體" panose="03000509000000000000" pitchFamily="65" charset="-120"/>
                <a:cs typeface="Times New Roman" panose="02020603050405020304" pitchFamily="18" charset="0"/>
              </a:rPr>
              <a:t>3</a:t>
            </a:r>
            <a:r>
              <a:rPr lang="zh-HK" altLang="en-US" sz="3600" dirty="0" smtClean="0">
                <a:latin typeface="Times New Roman" panose="02020603050405020304" pitchFamily="18" charset="0"/>
                <a:ea typeface="標楷體" panose="03000509000000000000" pitchFamily="65" charset="-120"/>
                <a:cs typeface="Times New Roman" panose="02020603050405020304" pitchFamily="18" charset="0"/>
              </a:rPr>
              <a:t>月</a:t>
            </a:r>
            <a:r>
              <a:rPr lang="en-US" altLang="zh-HK" sz="3600" dirty="0" smtClean="0">
                <a:latin typeface="Times New Roman" panose="02020603050405020304" pitchFamily="18" charset="0"/>
                <a:ea typeface="標楷體" panose="03000509000000000000" pitchFamily="65" charset="-120"/>
                <a:cs typeface="Times New Roman" panose="02020603050405020304" pitchFamily="18" charset="0"/>
              </a:rPr>
              <a:t>14</a:t>
            </a:r>
            <a:r>
              <a:rPr lang="zh-HK" altLang="en-US" sz="3600" dirty="0" smtClean="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3600" dirty="0" smtClean="0">
                <a:latin typeface="Times New Roman" panose="02020603050405020304" pitchFamily="18" charset="0"/>
                <a:ea typeface="標楷體" panose="03000509000000000000" pitchFamily="65" charset="-120"/>
                <a:cs typeface="Times New Roman" panose="02020603050405020304" pitchFamily="18" charset="0"/>
              </a:rPr>
              <a:t>)</a:t>
            </a:r>
          </a:p>
          <a:p>
            <a:endParaRPr lang="zh-HK" altLang="en-US" dirty="0"/>
          </a:p>
        </p:txBody>
      </p:sp>
    </p:spTree>
    <p:extLst>
      <p:ext uri="{BB962C8B-B14F-4D97-AF65-F5344CB8AC3E}">
        <p14:creationId xmlns:p14="http://schemas.microsoft.com/office/powerpoint/2010/main" val="1591782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45896" t="28136" r="51044" b="26250"/>
          <a:stretch/>
        </p:blipFill>
        <p:spPr>
          <a:xfrm>
            <a:off x="-1" y="54591"/>
            <a:ext cx="968991" cy="6640816"/>
          </a:xfrm>
          <a:prstGeom prst="rect">
            <a:avLst/>
          </a:prstGeom>
        </p:spPr>
      </p:pic>
      <p:pic>
        <p:nvPicPr>
          <p:cNvPr id="3" name="圖片 2"/>
          <p:cNvPicPr>
            <a:picLocks noChangeAspect="1"/>
          </p:cNvPicPr>
          <p:nvPr/>
        </p:nvPicPr>
        <p:blipFill rotWithShape="1">
          <a:blip r:embed="rId2"/>
          <a:srcRect l="73496" t="29051" r="22163" b="14875"/>
          <a:stretch/>
        </p:blipFill>
        <p:spPr>
          <a:xfrm>
            <a:off x="846162" y="163773"/>
            <a:ext cx="793846" cy="6694227"/>
          </a:xfrm>
          <a:prstGeom prst="rect">
            <a:avLst/>
          </a:prstGeom>
        </p:spPr>
      </p:pic>
      <p:sp>
        <p:nvSpPr>
          <p:cNvPr id="7" name="文字方塊 6"/>
          <p:cNvSpPr txBox="1"/>
          <p:nvPr/>
        </p:nvSpPr>
        <p:spPr>
          <a:xfrm>
            <a:off x="1951630" y="13648"/>
            <a:ext cx="7055892" cy="6740307"/>
          </a:xfrm>
          <a:prstGeom prst="rect">
            <a:avLst/>
          </a:prstGeom>
          <a:noFill/>
        </p:spPr>
        <p:txBody>
          <a:bodyPr wrap="square" rtlCol="0">
            <a:spAutoFit/>
          </a:bodyPr>
          <a:lstStyle/>
          <a:p>
            <a:r>
              <a:rPr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上一代沒有發現，掌握社會資源的上層，每每成為優勝的一方。上一代沒意識到昔日獅子山下的神話早已破滅，這一代人的社會流動性低，即使努力打拼，也難以分享經濟成果。</a:t>
            </a:r>
          </a:p>
          <a:p>
            <a:r>
              <a:rPr lang="zh-TW" altLang="en-US" sz="3600"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我們的夢想是要改變香港。</a:t>
            </a:r>
          </a:p>
          <a:p>
            <a:r>
              <a:rPr lang="zh-TW" altLang="en-US" sz="36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我們也厭倦與長輩爭論。</a:t>
            </a:r>
            <a:r>
              <a:rPr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我們要談論別人不敢提的事，我們要直斥隻手遮天的不公。雖有更多人仍敗壞於各種安逸，但我們寧願活得苦痛無力，因為我們已張開了眼。</a:t>
            </a:r>
            <a:endParaRPr lang="zh-HK" altLang="en-US" dirty="0"/>
          </a:p>
        </p:txBody>
      </p:sp>
    </p:spTree>
    <p:extLst>
      <p:ext uri="{BB962C8B-B14F-4D97-AF65-F5344CB8AC3E}">
        <p14:creationId xmlns:p14="http://schemas.microsoft.com/office/powerpoint/2010/main" val="2316327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文字方塊 9"/>
          <p:cNvSpPr txBox="1">
            <a:spLocks noChangeArrowheads="1"/>
          </p:cNvSpPr>
          <p:nvPr/>
        </p:nvSpPr>
        <p:spPr bwMode="auto">
          <a:xfrm>
            <a:off x="179388" y="115888"/>
            <a:ext cx="86407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zh-CN" altLang="en-US" sz="5400" b="1" dirty="0" smtClean="0">
                <a:latin typeface="標楷體" panose="03000509000000000000" pitchFamily="65" charset="-120"/>
                <a:ea typeface="標楷體" panose="03000509000000000000" pitchFamily="65" charset="-120"/>
                <a:cs typeface="Times New Roman" panose="02020603050405020304" pitchFamily="18" charset="0"/>
              </a:rPr>
              <a:t>遠離神的迷羊：何等可惜！</a:t>
            </a:r>
            <a:endParaRPr kumimoji="0" lang="zh-TW" altLang="en-US" sz="5400" b="1" dirty="0">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2051" name="圖片 5" descr="http://img.ibtimes.com/www/data/images/full/2012/02/13/231243-parishioners-of-the-new-hope-baptist-church-where-whitney-houston-sang.jpg"/>
          <p:cNvPicPr>
            <a:picLocks noChangeAspect="1" noChangeArrowheads="1"/>
          </p:cNvPicPr>
          <p:nvPr/>
        </p:nvPicPr>
        <p:blipFill>
          <a:blip r:embed="rId3">
            <a:extLst>
              <a:ext uri="{28A0092B-C50C-407E-A947-70E740481C1C}">
                <a14:useLocalDpi xmlns:a14="http://schemas.microsoft.com/office/drawing/2010/main" val="0"/>
              </a:ext>
            </a:extLst>
          </a:blip>
          <a:srcRect r="-20" b="66148"/>
          <a:stretch>
            <a:fillRect/>
          </a:stretch>
        </p:blipFill>
        <p:spPr bwMode="auto">
          <a:xfrm>
            <a:off x="0" y="1125538"/>
            <a:ext cx="914400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General views of the church where Whitney Houston first sang as a child and where her funeral service will be held. Houston first attended the New Hope Baptist Church in Newark, New Jersey, after her father John Houston Jr and gospel singer mother Cissy Houston moved to the area following the Newark riots of 1967.  At the age of 11, Houston began to follow in her mother's footsteps and started performing as a soloist in the junior gospel choir at the church, where she also learned to play the piano. Her first solo performance in the church was &quot;Guide Me, O Thou Great Jehovah&quot;. Her funeral service will be held at the small church, which seats just 300 people. She died at age 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65400"/>
            <a:ext cx="6456363"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8" descr="http://curlscoilsandkinks.com/wp-content/uploads/2012/02/Whitney_Houston_Child_0.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2565400"/>
            <a:ext cx="320357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4" descr="http://l.yimg.com/bt/api/res/1.2/KSutYe0.Ew7jmtdm_wlfMA--/YXBwaWQ9eW5ld3M7aD00NzQ7cT04NTt3PTM2Mg--/http:/media.zenfs.com/en_us/News/USWeekly/1329312626_whitney-houston-4672.jpg"/>
          <p:cNvPicPr>
            <a:picLocks noChangeAspect="1" noChangeArrowheads="1"/>
          </p:cNvPicPr>
          <p:nvPr/>
        </p:nvPicPr>
        <p:blipFill>
          <a:blip r:embed="rId6">
            <a:extLst>
              <a:ext uri="{28A0092B-C50C-407E-A947-70E740481C1C}">
                <a14:useLocalDpi xmlns:a14="http://schemas.microsoft.com/office/drawing/2010/main" val="0"/>
              </a:ext>
            </a:extLst>
          </a:blip>
          <a:srcRect l="25740"/>
          <a:stretch>
            <a:fillRect/>
          </a:stretch>
        </p:blipFill>
        <p:spPr bwMode="auto">
          <a:xfrm>
            <a:off x="0" y="1072335"/>
            <a:ext cx="2195513"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https://s-media-cache-ak0.pinimg.com/736x/d8/3a/ea/d83aeabc1534547eade29ee0af78e3b3.jpg"/>
          <p:cNvPicPr>
            <a:picLocks noChangeAspect="1" noChangeArrowheads="1"/>
          </p:cNvPicPr>
          <p:nvPr/>
        </p:nvPicPr>
        <p:blipFill rotWithShape="1">
          <a:blip r:embed="rId7">
            <a:extLst>
              <a:ext uri="{28A0092B-C50C-407E-A947-70E740481C1C}">
                <a14:useLocalDpi xmlns:a14="http://schemas.microsoft.com/office/drawing/2010/main" val="0"/>
              </a:ext>
            </a:extLst>
          </a:blip>
          <a:srcRect l="47683" t="6902" r="10192" b="76961"/>
          <a:stretch/>
        </p:blipFill>
        <p:spPr bwMode="auto">
          <a:xfrm>
            <a:off x="0" y="5391216"/>
            <a:ext cx="5940425" cy="1480148"/>
          </a:xfrm>
          <a:prstGeom prst="rect">
            <a:avLst/>
          </a:prstGeom>
          <a:noFill/>
          <a:extLst>
            <a:ext uri="{909E8E84-426E-40DD-AFC4-6F175D3DCCD1}">
              <a14:hiddenFill xmlns:a14="http://schemas.microsoft.com/office/drawing/2010/main">
                <a:solidFill>
                  <a:srgbClr val="FFFFFF"/>
                </a:solidFill>
              </a14:hiddenFill>
            </a:ext>
          </a:extLst>
        </p:spPr>
      </p:pic>
      <p:pic>
        <p:nvPicPr>
          <p:cNvPr id="9" name="圖片 8"/>
          <p:cNvPicPr>
            <a:picLocks noChangeAspect="1"/>
          </p:cNvPicPr>
          <p:nvPr/>
        </p:nvPicPr>
        <p:blipFill rotWithShape="1">
          <a:blip r:embed="rId8"/>
          <a:srcRect l="20116" t="14410" r="43432" b="43375"/>
          <a:stretch/>
        </p:blipFill>
        <p:spPr>
          <a:xfrm>
            <a:off x="2222204" y="2802311"/>
            <a:ext cx="3718221" cy="2588906"/>
          </a:xfrm>
          <a:prstGeom prst="rect">
            <a:avLst/>
          </a:prstGeom>
        </p:spPr>
      </p:pic>
    </p:spTree>
    <p:extLst>
      <p:ext uri="{BB962C8B-B14F-4D97-AF65-F5344CB8AC3E}">
        <p14:creationId xmlns:p14="http://schemas.microsoft.com/office/powerpoint/2010/main" val="27598443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480</TotalTime>
  <Words>2689</Words>
  <Application>Microsoft Office PowerPoint</Application>
  <PresentationFormat>如螢幕大小 (4:3)</PresentationFormat>
  <Paragraphs>126</Paragraphs>
  <Slides>48</Slides>
  <Notes>1</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48</vt:i4>
      </vt:variant>
    </vt:vector>
  </HeadingPairs>
  <TitlesOfParts>
    <vt:vector size="57" baseType="lpstr">
      <vt:lpstr>華康中特圓體</vt:lpstr>
      <vt:lpstr>新細明體</vt:lpstr>
      <vt:lpstr>標楷體</vt:lpstr>
      <vt:lpstr>標楷體</vt:lpstr>
      <vt:lpstr>Arial</vt:lpstr>
      <vt:lpstr>Calibri</vt:lpstr>
      <vt:lpstr>Calibri Light</vt:lpstr>
      <vt:lpstr>Times New Roman</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放過自己！ 放過孩子！ 放過家人！ 放過神？！</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Kiven</dc:creator>
  <cp:lastModifiedBy>Kiven</cp:lastModifiedBy>
  <cp:revision>61</cp:revision>
  <cp:lastPrinted>2016-06-04T10:25:28Z</cp:lastPrinted>
  <dcterms:created xsi:type="dcterms:W3CDTF">2016-04-26T12:42:01Z</dcterms:created>
  <dcterms:modified xsi:type="dcterms:W3CDTF">2016-07-13T09:36:58Z</dcterms:modified>
</cp:coreProperties>
</file>